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reczdcjdV8o/4YuZGs3pVw==" hashData="VHHMGR85iYCx5GqeBCZep63n0IkJymuE6Sy0XVivY6FD9/x5HBSiXAPc6sSuaITyWKivj2L2Dllm1+e7Apljj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249" autoAdjust="0"/>
  </p:normalViewPr>
  <p:slideViewPr>
    <p:cSldViewPr>
      <p:cViewPr varScale="1">
        <p:scale>
          <a:sx n="68" d="100"/>
          <a:sy n="68" d="100"/>
        </p:scale>
        <p:origin x="154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31/03/2021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Question lies underneath answer. See slide show. Use zoom function in slide show </a:t>
            </a:r>
            <a:r>
              <a:rPr lang="en-GB"/>
              <a:t>for clarity.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5B45ACD2-9A8A-4086-83EB-47A9BEF20EC8}"/>
              </a:ext>
            </a:extLst>
          </p:cNvPr>
          <p:cNvSpPr/>
          <p:nvPr/>
        </p:nvSpPr>
        <p:spPr>
          <a:xfrm>
            <a:off x="35496" y="5005263"/>
            <a:ext cx="9000000" cy="173610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Can you describe the forces of attraction for each state of matter?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are the particles of a liquid and gas able to do that particles of a solid cannot?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398874" y="1003365"/>
            <a:ext cx="8368918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NOW; </a:t>
            </a:r>
            <a:r>
              <a:rPr lang="en-GB" dirty="0">
                <a:latin typeface="Comic Sans MS" panose="030F0702030302020204" pitchFamily="66" charset="0"/>
              </a:rPr>
              <a:t>Write down the letters A to G and use the descriptions on the left to try and match to the letter.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16632"/>
            <a:ext cx="8361363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THE STATES OF MATTER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64288" y="6677273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6307CCB3-59A1-4080-A4B6-A73DE53351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6824" y="1653762"/>
            <a:ext cx="2603448" cy="3118991"/>
          </a:xfrm>
          <a:prstGeom prst="rect">
            <a:avLst/>
          </a:prstGeom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D4B3D0A1-0E8A-47F1-BBDB-97E05F5AC438}"/>
              </a:ext>
            </a:extLst>
          </p:cNvPr>
          <p:cNvSpPr txBox="1"/>
          <p:nvPr/>
        </p:nvSpPr>
        <p:spPr>
          <a:xfrm>
            <a:off x="1331640" y="2200796"/>
            <a:ext cx="1957549" cy="258532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Comic Sans MS" panose="030F0702030302020204" pitchFamily="66" charset="0"/>
              </a:rPr>
              <a:t>Descriptions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Condensing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Solid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Melting 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Freezing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Liquid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Gas</a:t>
            </a:r>
          </a:p>
          <a:p>
            <a:r>
              <a:rPr lang="en-GB" b="1" dirty="0" err="1">
                <a:latin typeface="Comic Sans MS" panose="030F0702030302020204" pitchFamily="66" charset="0"/>
              </a:rPr>
              <a:t>Vapourising</a:t>
            </a:r>
            <a:endParaRPr lang="en-GB" b="1" dirty="0">
              <a:latin typeface="Comic Sans MS" panose="030F0702030302020204" pitchFamily="66" charset="0"/>
            </a:endParaRPr>
          </a:p>
          <a:p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F0948F67-3D9D-4A98-AC21-3C1F24261552}"/>
              </a:ext>
            </a:extLst>
          </p:cNvPr>
          <p:cNvSpPr txBox="1"/>
          <p:nvPr/>
        </p:nvSpPr>
        <p:spPr>
          <a:xfrm>
            <a:off x="1331639" y="2204864"/>
            <a:ext cx="1957549" cy="258532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Comic Sans MS" panose="030F0702030302020204" pitchFamily="66" charset="0"/>
              </a:rPr>
              <a:t>Answers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D. Condensing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C. Solid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G. Melting 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F. Freezing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B. Liquid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A. Gas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E. </a:t>
            </a:r>
            <a:r>
              <a:rPr lang="en-GB" b="1" dirty="0" err="1">
                <a:latin typeface="Comic Sans MS" panose="030F0702030302020204" pitchFamily="66" charset="0"/>
              </a:rPr>
              <a:t>Vapourising</a:t>
            </a:r>
            <a:endParaRPr lang="en-GB" b="1" dirty="0">
              <a:latin typeface="Comic Sans MS" panose="030F0702030302020204" pitchFamily="66" charset="0"/>
            </a:endParaRPr>
          </a:p>
          <a:p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28E8CF9-820A-4393-B334-5CF079B6F261}"/>
              </a:ext>
            </a:extLst>
          </p:cNvPr>
          <p:cNvSpPr/>
          <p:nvPr/>
        </p:nvSpPr>
        <p:spPr>
          <a:xfrm>
            <a:off x="35496" y="5005263"/>
            <a:ext cx="9000000" cy="173610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Can you describe the forces of attraction for each state of matter?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rgbClr val="000000"/>
                </a:solidFill>
                <a:latin typeface="Comic Sans MS" panose="030F0702030302020204" pitchFamily="66" charset="0"/>
              </a:rPr>
              <a:t>Solids (strong), liquids (medium, weaker than solids), gases (weak or none)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are the particles of a liquid and gas able to do that particles of a solid cannot?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BC5788-1404-4448-AE4E-07F2E577415B}"/>
              </a:ext>
            </a:extLst>
          </p:cNvPr>
          <p:cNvSpPr/>
          <p:nvPr/>
        </p:nvSpPr>
        <p:spPr>
          <a:xfrm>
            <a:off x="35496" y="5005263"/>
            <a:ext cx="9000000" cy="173610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Can you describe the forces of attraction for each state of matter?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rgbClr val="000000"/>
                </a:solidFill>
                <a:latin typeface="Comic Sans MS" panose="030F0702030302020204" pitchFamily="66" charset="0"/>
              </a:rPr>
              <a:t>Solids (strong), liquids (medium, weaker than solids), gases (weak or none)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are the particles of a liquid and a gas able to do that particles of a solid cannot?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Move from their position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A9993BC-846D-433F-BDB9-8F06F541C24E}"/>
              </a:ext>
            </a:extLst>
          </p:cNvPr>
          <p:cNvSpPr txBox="1"/>
          <p:nvPr/>
        </p:nvSpPr>
        <p:spPr>
          <a:xfrm>
            <a:off x="-2628800" y="2816989"/>
            <a:ext cx="2232248" cy="120032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Use zoom function in slide show.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531684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</a:p>
          <a:p>
            <a:pPr>
              <a:defRPr/>
            </a:pPr>
            <a:endParaRPr lang="en-GB" sz="24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Increasing the temperature of a substance can change it from a solid to a liquid to a gas.</a:t>
            </a: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5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Density normally increases as a substance changes from a gas to a liquid to a solid as the particles become more tightly packed.</a:t>
            </a: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5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Water is an anomaly because ice (solid) is less dense than liquid water.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As substances get hotter they expand. Bridges, </a:t>
            </a:r>
            <a:r>
              <a:rPr lang="en-GB" sz="2400">
                <a:latin typeface="Comic Sans MS" panose="030F0702030302020204" pitchFamily="66" charset="0"/>
              </a:rPr>
              <a:t>railtracks </a:t>
            </a:r>
            <a:r>
              <a:rPr lang="en-GB" sz="2400" dirty="0">
                <a:latin typeface="Comic Sans MS" panose="030F0702030302020204" pitchFamily="66" charset="0"/>
              </a:rPr>
              <a:t>and power lines have to be designed to allow for the expansion.</a:t>
            </a:r>
          </a:p>
          <a:p>
            <a:pPr marL="180000">
              <a:buSzPct val="110000"/>
              <a:defRPr/>
            </a:pPr>
            <a:endParaRPr lang="en-GB" sz="105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49008" y="6677273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4132</TotalTime>
  <Words>328</Words>
  <Application>Microsoft Office PowerPoint</Application>
  <PresentationFormat>On-screen Show (4:3)</PresentationFormat>
  <Paragraphs>48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327</cp:revision>
  <cp:lastPrinted>2016-09-29T14:32:46Z</cp:lastPrinted>
  <dcterms:created xsi:type="dcterms:W3CDTF">2014-09-06T19:55:35Z</dcterms:created>
  <dcterms:modified xsi:type="dcterms:W3CDTF">2021-03-31T20:04:34Z</dcterms:modified>
</cp:coreProperties>
</file>