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IqECMInjMwXF9F4GWa7bEQ==" hashData="6tLFAQVIIMmDROZDIWN3gOpkftRqluqA+ATzjCHO1xq+rQSML6dp14vagt755SPtqdvDgaLv5AYSUMA91DwCm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249" autoAdjust="0"/>
  </p:normalViewPr>
  <p:slideViewPr>
    <p:cSldViewPr>
      <p:cViewPr varScale="1">
        <p:scale>
          <a:sx n="68" d="100"/>
          <a:sy n="68" d="100"/>
        </p:scale>
        <p:origin x="154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28/03/2021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Answers appear in slide show.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0AA98C0-9F68-4E48-861D-751125E5DBB4}"/>
              </a:ext>
            </a:extLst>
          </p:cNvPr>
          <p:cNvSpPr/>
          <p:nvPr/>
        </p:nvSpPr>
        <p:spPr>
          <a:xfrm>
            <a:off x="395536" y="5078696"/>
            <a:ext cx="8361363" cy="151865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</a:rPr>
              <a:t>Write out the statements then next to them write true or false.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</a:rPr>
              <a:t>Women can get pregnant anytime. </a:t>
            </a:r>
            <a:r>
              <a:rPr lang="en-GB" b="1" dirty="0">
                <a:solidFill>
                  <a:srgbClr val="000000"/>
                </a:solidFill>
                <a:latin typeface="Comic Sans MS" panose="030F0702030302020204" pitchFamily="66" charset="0"/>
              </a:rPr>
              <a:t>False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</a:rPr>
              <a:t>Women can get pregnant at any age. </a:t>
            </a:r>
            <a:endParaRPr lang="en-GB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</a:rPr>
              <a:t>Women release eggs. </a:t>
            </a:r>
            <a:endParaRPr lang="en-GB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91318" y="1003365"/>
            <a:ext cx="8361363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NOW; </a:t>
            </a:r>
            <a:r>
              <a:rPr lang="en-GB" dirty="0">
                <a:latin typeface="Comic Sans MS" panose="030F0702030302020204" pitchFamily="66" charset="0"/>
              </a:rPr>
              <a:t>Write down A, B, C, D and E. Can you match any of the  organs of a women’s reproductive system. Choose from the words opposite.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16632"/>
            <a:ext cx="8361363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REPRODUCTION IN HUMANS; WOMEN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49008" y="667727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6C019B1-1A47-4261-B4D5-040B5E6F2D43}"/>
              </a:ext>
            </a:extLst>
          </p:cNvPr>
          <p:cNvSpPr/>
          <p:nvPr/>
        </p:nvSpPr>
        <p:spPr>
          <a:xfrm>
            <a:off x="395536" y="5072208"/>
            <a:ext cx="8361363" cy="151865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</a:rPr>
              <a:t>Write out the statements then next to them write true or false.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</a:rPr>
              <a:t>Women can get pregnant at anytime.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</a:rPr>
              <a:t>Women can get pregnant at any age.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</a:rPr>
              <a:t>Women release eggs.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A836062D-F838-410C-A1FE-A70FC6A1B2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0089" y="1628800"/>
            <a:ext cx="3310223" cy="33077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0D12BE7-FAD9-45A9-847D-FBD4EBBB6D9D}"/>
              </a:ext>
            </a:extLst>
          </p:cNvPr>
          <p:cNvSpPr txBox="1"/>
          <p:nvPr/>
        </p:nvSpPr>
        <p:spPr>
          <a:xfrm>
            <a:off x="678453" y="2296848"/>
            <a:ext cx="3310223" cy="203132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Comic Sans MS" panose="030F0702030302020204" pitchFamily="66" charset="0"/>
              </a:rPr>
              <a:t>Names</a:t>
            </a:r>
          </a:p>
          <a:p>
            <a:r>
              <a:rPr lang="en-GB" dirty="0">
                <a:latin typeface="Comic Sans MS" panose="030F0702030302020204" pitchFamily="66" charset="0"/>
              </a:rPr>
              <a:t>Cervix</a:t>
            </a:r>
          </a:p>
          <a:p>
            <a:r>
              <a:rPr lang="en-GB" dirty="0">
                <a:latin typeface="Comic Sans MS" panose="030F0702030302020204" pitchFamily="66" charset="0"/>
              </a:rPr>
              <a:t>Vagina</a:t>
            </a:r>
          </a:p>
          <a:p>
            <a:r>
              <a:rPr lang="en-GB" dirty="0">
                <a:latin typeface="Comic Sans MS" panose="030F0702030302020204" pitchFamily="66" charset="0"/>
              </a:rPr>
              <a:t>Ovaries</a:t>
            </a:r>
          </a:p>
          <a:p>
            <a:r>
              <a:rPr lang="en-GB" dirty="0">
                <a:latin typeface="Comic Sans MS" panose="030F0702030302020204" pitchFamily="66" charset="0"/>
              </a:rPr>
              <a:t>Uterus or womb</a:t>
            </a:r>
          </a:p>
          <a:p>
            <a:r>
              <a:rPr lang="en-GB" dirty="0">
                <a:latin typeface="Comic Sans MS" panose="030F0702030302020204" pitchFamily="66" charset="0"/>
              </a:rPr>
              <a:t>Fallopian tubes or oviducts</a:t>
            </a: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6B70482-3DBC-4C21-865E-E5F7FCDBDE49}"/>
              </a:ext>
            </a:extLst>
          </p:cNvPr>
          <p:cNvSpPr txBox="1"/>
          <p:nvPr/>
        </p:nvSpPr>
        <p:spPr>
          <a:xfrm>
            <a:off x="611560" y="2296848"/>
            <a:ext cx="3444008" cy="203132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Comic Sans MS" panose="030F0702030302020204" pitchFamily="66" charset="0"/>
              </a:rPr>
              <a:t>Names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C. </a:t>
            </a:r>
            <a:r>
              <a:rPr lang="en-GB" dirty="0">
                <a:latin typeface="Comic Sans MS" panose="030F0702030302020204" pitchFamily="66" charset="0"/>
              </a:rPr>
              <a:t>Cervix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D. </a:t>
            </a:r>
            <a:r>
              <a:rPr lang="en-GB" dirty="0">
                <a:latin typeface="Comic Sans MS" panose="030F0702030302020204" pitchFamily="66" charset="0"/>
              </a:rPr>
              <a:t>Vagina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B. </a:t>
            </a:r>
            <a:r>
              <a:rPr lang="en-GB" dirty="0">
                <a:latin typeface="Comic Sans MS" panose="030F0702030302020204" pitchFamily="66" charset="0"/>
              </a:rPr>
              <a:t>Ovaries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E. </a:t>
            </a:r>
            <a:r>
              <a:rPr lang="en-GB" dirty="0">
                <a:latin typeface="Comic Sans MS" panose="030F0702030302020204" pitchFamily="66" charset="0"/>
              </a:rPr>
              <a:t>Uterus or womb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A. </a:t>
            </a:r>
            <a:r>
              <a:rPr lang="en-GB" dirty="0">
                <a:latin typeface="Comic Sans MS" panose="030F0702030302020204" pitchFamily="66" charset="0"/>
              </a:rPr>
              <a:t>Fallopian tubes or oviducts</a:t>
            </a: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A32B8B-8E1F-43CC-A804-E3A35B799E2B}"/>
              </a:ext>
            </a:extLst>
          </p:cNvPr>
          <p:cNvSpPr/>
          <p:nvPr/>
        </p:nvSpPr>
        <p:spPr>
          <a:xfrm>
            <a:off x="395536" y="5078696"/>
            <a:ext cx="8361363" cy="151865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</a:rPr>
              <a:t>Write out the statements then next to them write true or false.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</a:rPr>
              <a:t>Women can get pregnant at anytime. </a:t>
            </a:r>
            <a:r>
              <a:rPr lang="en-GB" b="1" dirty="0">
                <a:solidFill>
                  <a:srgbClr val="000000"/>
                </a:solidFill>
                <a:latin typeface="Comic Sans MS" panose="030F0702030302020204" pitchFamily="66" charset="0"/>
              </a:rPr>
              <a:t>False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</a:rPr>
              <a:t>Women can get pregnant at any age. </a:t>
            </a:r>
            <a:endParaRPr lang="en-GB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</a:rPr>
              <a:t>Women release eggs. </a:t>
            </a:r>
            <a:endParaRPr lang="en-GB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0973C90-FC55-45C3-95DC-C5BCFAFD8B8D}"/>
              </a:ext>
            </a:extLst>
          </p:cNvPr>
          <p:cNvSpPr/>
          <p:nvPr/>
        </p:nvSpPr>
        <p:spPr>
          <a:xfrm>
            <a:off x="395536" y="5078696"/>
            <a:ext cx="8361363" cy="151865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</a:rPr>
              <a:t>Write out the statements then next to them write true or false.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</a:rPr>
              <a:t>Women can get pregnant at anytime. </a:t>
            </a:r>
            <a:r>
              <a:rPr lang="en-GB" b="1" dirty="0">
                <a:solidFill>
                  <a:srgbClr val="000000"/>
                </a:solidFill>
                <a:latin typeface="Comic Sans MS" panose="030F0702030302020204" pitchFamily="66" charset="0"/>
              </a:rPr>
              <a:t>False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</a:rPr>
              <a:t>Women can get pregnant at any age. </a:t>
            </a:r>
            <a:r>
              <a:rPr lang="en-GB" b="1" dirty="0">
                <a:solidFill>
                  <a:srgbClr val="000000"/>
                </a:solidFill>
                <a:latin typeface="Comic Sans MS" panose="030F0702030302020204" pitchFamily="66" charset="0"/>
              </a:rPr>
              <a:t>False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</a:rPr>
              <a:t>Women release eggs. </a:t>
            </a:r>
            <a:endParaRPr lang="en-GB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F2E4A5D-06C1-475C-ADD2-EFBA2A0B545C}"/>
              </a:ext>
            </a:extLst>
          </p:cNvPr>
          <p:cNvSpPr/>
          <p:nvPr/>
        </p:nvSpPr>
        <p:spPr>
          <a:xfrm>
            <a:off x="395536" y="5078696"/>
            <a:ext cx="8361363" cy="151865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</a:rPr>
              <a:t>Write out the statements then next to them write true or false.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</a:rPr>
              <a:t>Women can get pregnant at anytime. </a:t>
            </a:r>
            <a:r>
              <a:rPr lang="en-GB" b="1" dirty="0">
                <a:solidFill>
                  <a:srgbClr val="000000"/>
                </a:solidFill>
                <a:latin typeface="Comic Sans MS" panose="030F0702030302020204" pitchFamily="66" charset="0"/>
              </a:rPr>
              <a:t>False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</a:rPr>
              <a:t>Women can get pregnant at any age. </a:t>
            </a:r>
            <a:r>
              <a:rPr lang="en-GB" b="1" dirty="0">
                <a:solidFill>
                  <a:srgbClr val="000000"/>
                </a:solidFill>
                <a:latin typeface="Comic Sans MS" panose="030F0702030302020204" pitchFamily="66" charset="0"/>
              </a:rPr>
              <a:t>False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</a:rPr>
              <a:t>Women release eggs. </a:t>
            </a:r>
            <a:r>
              <a:rPr lang="en-GB" b="1" dirty="0">
                <a:solidFill>
                  <a:srgbClr val="000000"/>
                </a:solidFill>
                <a:latin typeface="Comic Sans MS" panose="030F0702030302020204" pitchFamily="66" charset="0"/>
              </a:rPr>
              <a:t>True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09407C5-7013-447A-9053-E97D86581AC2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5" grpId="0" animBg="1"/>
      <p:bldP spid="12" grpId="0" animBg="1"/>
      <p:bldP spid="10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467820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9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Girls become sexually mature around age fourteen.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They begin to menstruate and could become pregnant.</a:t>
            </a:r>
          </a:p>
          <a:p>
            <a:pPr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 menstrual cycle describes a women’s fertility over 28 days.</a:t>
            </a:r>
          </a:p>
          <a:p>
            <a:pPr>
              <a:buSzPct val="110000"/>
              <a:defRPr/>
            </a:pPr>
            <a:endParaRPr lang="en-GB" sz="900" dirty="0">
              <a:latin typeface="Comic Sans MS" panose="030F0702030302020204" pitchFamily="66" charset="0"/>
            </a:endParaRPr>
          </a:p>
          <a:p>
            <a:pPr marL="3429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Beginning with a women’s period on day 1 (which lasts for 3-5 days) a women ovulates at day 14.</a:t>
            </a:r>
          </a:p>
          <a:p>
            <a:pPr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If the egg is fertilised by joining with a sperm cell the women becomes pregnant.</a:t>
            </a:r>
          </a:p>
          <a:p>
            <a:pPr>
              <a:buSzPct val="110000"/>
              <a:defRPr/>
            </a:pP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77000" y="667727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4383</TotalTime>
  <Words>336</Words>
  <Application>Microsoft Office PowerPoint</Application>
  <PresentationFormat>On-screen Show (4:3)</PresentationFormat>
  <Paragraphs>59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368</cp:revision>
  <cp:lastPrinted>2016-09-29T14:32:46Z</cp:lastPrinted>
  <dcterms:created xsi:type="dcterms:W3CDTF">2014-09-06T19:55:35Z</dcterms:created>
  <dcterms:modified xsi:type="dcterms:W3CDTF">2021-03-28T18:50:05Z</dcterms:modified>
</cp:coreProperties>
</file>