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F+Nw/eb09giljHtflLkiQ==" hashData="UUKI1JsFALEkSs2htOmpGbycgYHyR4nOnr0j/JV7WFLyHXwsTwEYaTWX2QxNPXz1e1YMQwghYNJt2zh6bTLiX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538" autoAdjust="0"/>
  </p:normalViewPr>
  <p:slideViewPr>
    <p:cSldViewPr>
      <p:cViewPr varScale="1">
        <p:scale>
          <a:sx n="65" d="100"/>
          <a:sy n="65" d="100"/>
        </p:scale>
        <p:origin x="16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31/03/2021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Questions appears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The graph below shows human population from the year 1000 to 2000 AD. In your own words describe what the graph shows.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THE EARTH’S ATMOSPHERE AND CLIMATE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144496" y="5301368"/>
            <a:ext cx="8892000" cy="144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do all of these people need?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does this mean for our atmosphere?</a:t>
            </a:r>
          </a:p>
          <a:p>
            <a:pPr>
              <a:defRPr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04992" y="6658107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84A973-3C66-4F40-8ACC-FAA24780532D}"/>
              </a:ext>
            </a:extLst>
          </p:cNvPr>
          <p:cNvSpPr txBox="1"/>
          <p:nvPr/>
        </p:nvSpPr>
        <p:spPr>
          <a:xfrm>
            <a:off x="144496" y="5301368"/>
            <a:ext cx="8892000" cy="144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do all of these people need? </a:t>
            </a:r>
            <a:r>
              <a:rPr lang="en-GB" sz="2000" b="1" dirty="0">
                <a:latin typeface="Comic Sans MS" panose="030F0702030302020204" pitchFamily="66" charset="0"/>
              </a:rPr>
              <a:t>Food, energy, space, water……….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does this mean for our atmosphere? </a:t>
            </a:r>
          </a:p>
          <a:p>
            <a:pPr>
              <a:defRPr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2E91F2-4377-47B6-862A-AF158FD655EB}"/>
              </a:ext>
            </a:extLst>
          </p:cNvPr>
          <p:cNvSpPr txBox="1"/>
          <p:nvPr/>
        </p:nvSpPr>
        <p:spPr>
          <a:xfrm>
            <a:off x="144496" y="5301368"/>
            <a:ext cx="8892000" cy="144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do all of these people need? </a:t>
            </a:r>
            <a:r>
              <a:rPr lang="en-GB" sz="2000" b="1" dirty="0">
                <a:latin typeface="Comic Sans MS" panose="030F0702030302020204" pitchFamily="66" charset="0"/>
              </a:rPr>
              <a:t>Food, energy, space, water……….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does this mean for our atmosphere? </a:t>
            </a:r>
            <a:r>
              <a:rPr lang="en-GB" sz="2000" b="1" dirty="0">
                <a:latin typeface="Comic Sans MS" panose="030F0702030302020204" pitchFamily="66" charset="0"/>
              </a:rPr>
              <a:t>More pollution, especially the emission of CO</a:t>
            </a:r>
            <a:r>
              <a:rPr lang="en-GB" sz="2000" b="1" baseline="-25000" dirty="0">
                <a:latin typeface="Comic Sans MS" panose="030F0702030302020204" pitchFamily="66" charset="0"/>
              </a:rPr>
              <a:t>2</a:t>
            </a:r>
            <a:r>
              <a:rPr lang="en-GB" sz="2000" b="1" dirty="0">
                <a:latin typeface="Comic Sans MS" panose="030F0702030302020204" pitchFamily="66" charset="0"/>
              </a:rPr>
              <a:t> which causes global warming.</a:t>
            </a:r>
            <a:endParaRPr lang="en-GB" b="1" baseline="-25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112530-5292-454C-ACAF-1106D3EF6F90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C4730E5C-C9E3-470C-A639-A7F86E0E6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000" y="1700808"/>
            <a:ext cx="5097288" cy="357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5556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earth’s atmosphere is the gases that surround the planet.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Due to our growing population, deforestation, consumption of meat and use of fossil fuels, too much carbon dioxide has ended up in the atmosphere.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Carbon dioxide, along with methane from cattle, are the main greenhouse gases.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Greenhouse gases absorb heat that would have escaped into space and this is making earth heat up too fast. It’s called the </a:t>
            </a:r>
            <a:r>
              <a:rPr lang="en-GB" sz="2400" b="1" dirty="0">
                <a:latin typeface="Comic Sans MS" panose="030F0702030302020204" pitchFamily="66" charset="0"/>
              </a:rPr>
              <a:t>greenhouse effect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It is causing the melting of glaciers, rising sea levels, extreme weather, droughts and floods around the world.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things we can do to help are…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7000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6382</TotalTime>
  <Words>252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510</cp:revision>
  <cp:lastPrinted>2016-09-29T14:32:46Z</cp:lastPrinted>
  <dcterms:created xsi:type="dcterms:W3CDTF">2014-09-06T19:55:35Z</dcterms:created>
  <dcterms:modified xsi:type="dcterms:W3CDTF">2021-03-31T19:29:12Z</dcterms:modified>
</cp:coreProperties>
</file>