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JUn+Dk+yi5/zp9TeHLVbrQ==" hashData="0/nvAd/AV1+fRQXLuybWsKNtPknxyr6t1BqYWmP/Xv8AWqqYGoXCl1239N0qEHZXlwEY1Hq5/q7sopYCAv9jk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Sharp" initials="AS" lastIdx="1" clrIdx="0">
    <p:extLst>
      <p:ext uri="{19B8F6BF-5375-455C-9EA6-DF929625EA0E}">
        <p15:presenceInfo xmlns:p15="http://schemas.microsoft.com/office/powerpoint/2012/main" userId="7a612f8827154d0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28/03/2021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Question appears in slide show.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57562" y="1052736"/>
            <a:ext cx="8428875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</a:t>
            </a:r>
            <a:r>
              <a:rPr lang="en-GB" dirty="0">
                <a:latin typeface="Comic Sans MS" panose="030F0702030302020204" pitchFamily="66" charset="0"/>
              </a:rPr>
              <a:t>; Write out and match the floating words to make two correct statements (look at the title!).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8" y="166003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METAL AND NON-METAL OXIDES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DDAF70-A7D3-4423-8D52-B60F0289393A}"/>
              </a:ext>
            </a:extLst>
          </p:cNvPr>
          <p:cNvSpPr txBox="1"/>
          <p:nvPr/>
        </p:nvSpPr>
        <p:spPr>
          <a:xfrm>
            <a:off x="323528" y="5092442"/>
            <a:ext cx="8361363" cy="156966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dirty="0">
                <a:latin typeface="Comic Sans MS" panose="030F0702030302020204" pitchFamily="66" charset="0"/>
              </a:rPr>
              <a:t>Most non-metal oxides that dissolve in water have a pH less that 7. What sort of chemical does this make them?</a:t>
            </a:r>
          </a:p>
          <a:p>
            <a:pPr>
              <a:defRPr/>
            </a:pPr>
            <a:r>
              <a:rPr lang="en-GB" dirty="0">
                <a:latin typeface="Comic Sans MS" panose="030F0702030302020204" pitchFamily="66" charset="0"/>
              </a:rPr>
              <a:t>Most metal oxide that dissolve in water have a pH greater than 7. What sort of chemical does this make them?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5F4F5C75-4E2C-4583-8D34-63EBE068C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04992" y="6658107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2D9ABB-64B2-4E96-9DAE-5BD5B7E6EC4C}"/>
              </a:ext>
            </a:extLst>
          </p:cNvPr>
          <p:cNvSpPr txBox="1"/>
          <p:nvPr/>
        </p:nvSpPr>
        <p:spPr>
          <a:xfrm>
            <a:off x="391318" y="1988840"/>
            <a:ext cx="2380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Metal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DF4CF7-BAB7-4381-A491-8A1E1EBC9EA3}"/>
              </a:ext>
            </a:extLst>
          </p:cNvPr>
          <p:cNvSpPr txBox="1"/>
          <p:nvPr/>
        </p:nvSpPr>
        <p:spPr>
          <a:xfrm>
            <a:off x="4492352" y="4179149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add oxygen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824E29-F5B4-4F61-BB94-E8AB28527EC2}"/>
              </a:ext>
            </a:extLst>
          </p:cNvPr>
          <p:cNvSpPr txBox="1"/>
          <p:nvPr/>
        </p:nvSpPr>
        <p:spPr>
          <a:xfrm>
            <a:off x="3651176" y="1957097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makes a metal oxide.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1409C2-FDDB-40E1-9C42-8F4ED5D5E8E2}"/>
              </a:ext>
            </a:extLst>
          </p:cNvPr>
          <p:cNvSpPr txBox="1"/>
          <p:nvPr/>
        </p:nvSpPr>
        <p:spPr>
          <a:xfrm>
            <a:off x="916021" y="4090408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Non-metal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6CC7ED-0208-49F0-A849-9C91DE1FDB1F}"/>
              </a:ext>
            </a:extLst>
          </p:cNvPr>
          <p:cNvSpPr txBox="1"/>
          <p:nvPr/>
        </p:nvSpPr>
        <p:spPr>
          <a:xfrm>
            <a:off x="1043608" y="280735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add oxygen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3367820-E7B5-450D-B7D4-BC21EAF738EF}"/>
              </a:ext>
            </a:extLst>
          </p:cNvPr>
          <p:cNvSpPr txBox="1"/>
          <p:nvPr/>
        </p:nvSpPr>
        <p:spPr>
          <a:xfrm>
            <a:off x="3670746" y="3158766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makes a non-metal oxide.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BA39F0-F34A-428C-BBB1-6E7C7DCD1C5E}"/>
              </a:ext>
            </a:extLst>
          </p:cNvPr>
          <p:cNvSpPr txBox="1"/>
          <p:nvPr/>
        </p:nvSpPr>
        <p:spPr>
          <a:xfrm>
            <a:off x="323528" y="1807075"/>
            <a:ext cx="8462909" cy="317009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Metal add oxygen makes a metal oxide.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Non-metal add oxygen makes a                non-metal oxide.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A08402-B512-4BE5-BF2E-AE8B69817096}"/>
              </a:ext>
            </a:extLst>
          </p:cNvPr>
          <p:cNvSpPr txBox="1"/>
          <p:nvPr/>
        </p:nvSpPr>
        <p:spPr>
          <a:xfrm>
            <a:off x="323528" y="5092442"/>
            <a:ext cx="8361363" cy="156966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dirty="0">
                <a:latin typeface="Comic Sans MS" panose="030F0702030302020204" pitchFamily="66" charset="0"/>
              </a:rPr>
              <a:t>Most non-metal oxides that dissolve in water have a pH less that 7. What sort of chemical does this make them? </a:t>
            </a:r>
            <a:r>
              <a:rPr lang="en-GB" b="1" dirty="0">
                <a:latin typeface="Comic Sans MS" panose="030F0702030302020204" pitchFamily="66" charset="0"/>
              </a:rPr>
              <a:t>Acid.</a:t>
            </a:r>
          </a:p>
          <a:p>
            <a:pPr>
              <a:defRPr/>
            </a:pPr>
            <a:r>
              <a:rPr lang="en-GB" dirty="0">
                <a:latin typeface="Comic Sans MS" panose="030F0702030302020204" pitchFamily="66" charset="0"/>
              </a:rPr>
              <a:t>Most metal oxide that dissolve in water have a pH greater than 7. What sort of chemical does this make them?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373DB31-9AC9-47CB-AD52-60CE9883D0F4}"/>
              </a:ext>
            </a:extLst>
          </p:cNvPr>
          <p:cNvSpPr txBox="1"/>
          <p:nvPr/>
        </p:nvSpPr>
        <p:spPr>
          <a:xfrm>
            <a:off x="323528" y="5092442"/>
            <a:ext cx="8361363" cy="156966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dirty="0">
                <a:latin typeface="Comic Sans MS" panose="030F0702030302020204" pitchFamily="66" charset="0"/>
              </a:rPr>
              <a:t>Most non-metal oxides that dissolve in water have a pH less that 7. What sort of chemical does this make them? </a:t>
            </a:r>
            <a:r>
              <a:rPr lang="en-GB" b="1" dirty="0">
                <a:latin typeface="Comic Sans MS" panose="030F0702030302020204" pitchFamily="66" charset="0"/>
              </a:rPr>
              <a:t>Acid.</a:t>
            </a:r>
          </a:p>
          <a:p>
            <a:pPr>
              <a:defRPr/>
            </a:pPr>
            <a:r>
              <a:rPr lang="en-GB" dirty="0">
                <a:latin typeface="Comic Sans MS" panose="030F0702030302020204" pitchFamily="66" charset="0"/>
              </a:rPr>
              <a:t>Most metal oxide that dissolve in water have a pH greater than 7. What sort of chemical does this make them? </a:t>
            </a:r>
            <a:r>
              <a:rPr lang="en-GB" b="1" dirty="0">
                <a:latin typeface="Comic Sans MS" panose="030F0702030302020204" pitchFamily="66" charset="0"/>
              </a:rPr>
              <a:t>Alkali.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658DB1D-2B5E-4DF9-832F-F9A8ACAE1BD4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506292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Most non-metal oxides produce acidic solutions with water.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Sulphur dioxide and nitrogen dioxide released from burning fossils fuels produces acid rain.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Metal oxides are bases, they are chemical opposites to acids. Those that dissolve in water are called alkalis and produce and alkaline solution, pH greater than 7.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Carbonates like calcium carbonate, CaCO</a:t>
            </a:r>
            <a:r>
              <a:rPr lang="en-GB" sz="2400" baseline="-25000" dirty="0">
                <a:latin typeface="Comic Sans MS" panose="030F0702030302020204" pitchFamily="66" charset="0"/>
              </a:rPr>
              <a:t>3</a:t>
            </a:r>
            <a:r>
              <a:rPr lang="en-GB" sz="2400" dirty="0">
                <a:latin typeface="Comic Sans MS" panose="030F0702030302020204" pitchFamily="66" charset="0"/>
              </a:rPr>
              <a:t> are also bases and produce carbon dioxide as well as a salt and water when reacted with acids.</a:t>
            </a:r>
            <a:endParaRPr lang="en-GB" sz="1000" b="1" dirty="0">
              <a:latin typeface="Comic Sans MS" panose="030F0702030302020204" pitchFamily="66" charset="0"/>
            </a:endParaRP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4288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5950</TotalTime>
  <Words>311</Words>
  <Application>Microsoft Office PowerPoint</Application>
  <PresentationFormat>On-screen Show (4:3)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467</cp:revision>
  <cp:lastPrinted>2016-09-29T14:32:46Z</cp:lastPrinted>
  <dcterms:created xsi:type="dcterms:W3CDTF">2014-09-06T19:55:35Z</dcterms:created>
  <dcterms:modified xsi:type="dcterms:W3CDTF">2021-03-28T09:35:23Z</dcterms:modified>
</cp:coreProperties>
</file>