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RD2h/CaN4x5xJ2fsBN6zQ==" hashData="OK+PmYgNQygr75UFteMjf7/53fJKskFPMMKAqzsOi4aMcYthTPTR44t5JD4u0C0r41nUtG+0vN6ub5UqH2UGT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3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23528" y="5301208"/>
            <a:ext cx="8424000" cy="1368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above are supposed to be?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find them?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often are they read?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Calculate the difference between the numbers A and B (in white) for 1 to 4 below. Without a calculator!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COST OF ELECTRICITY AND POWER RATINGS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9673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 ©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2DF24A7-2F3B-474C-B6C2-36F2525CE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849" y="1721704"/>
            <a:ext cx="5883766" cy="34354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7D2966-916E-43C6-A894-4A0919FB87C3}"/>
              </a:ext>
            </a:extLst>
          </p:cNvPr>
          <p:cNvSpPr txBox="1"/>
          <p:nvPr/>
        </p:nvSpPr>
        <p:spPr>
          <a:xfrm>
            <a:off x="467544" y="2165511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8400</a:t>
            </a:r>
          </a:p>
          <a:p>
            <a:r>
              <a:rPr lang="en-GB" u="sng" dirty="0">
                <a:latin typeface="Comic Sans MS" panose="030F0702030302020204" pitchFamily="66" charset="0"/>
              </a:rPr>
              <a:t>-6200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 2200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4FAF8B-9D63-454C-BA6F-8EB248BBEAA9}"/>
              </a:ext>
            </a:extLst>
          </p:cNvPr>
          <p:cNvSpPr txBox="1"/>
          <p:nvPr/>
        </p:nvSpPr>
        <p:spPr>
          <a:xfrm>
            <a:off x="4224670" y="20870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7000</a:t>
            </a:r>
          </a:p>
          <a:p>
            <a:r>
              <a:rPr lang="en-GB" u="sng" dirty="0">
                <a:latin typeface="Comic Sans MS" panose="030F0702030302020204" pitchFamily="66" charset="0"/>
              </a:rPr>
              <a:t>-5100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 1900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27B7C8-F77B-4814-A8DA-0405EF32872D}"/>
              </a:ext>
            </a:extLst>
          </p:cNvPr>
          <p:cNvSpPr txBox="1"/>
          <p:nvPr/>
        </p:nvSpPr>
        <p:spPr>
          <a:xfrm>
            <a:off x="491977" y="39330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4205</a:t>
            </a:r>
          </a:p>
          <a:p>
            <a:r>
              <a:rPr lang="en-GB" u="sng" dirty="0">
                <a:latin typeface="Comic Sans MS" panose="030F0702030302020204" pitchFamily="66" charset="0"/>
              </a:rPr>
              <a:t>-2163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 2042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100C8-1E79-47C9-9035-3D3A09C21B5D}"/>
              </a:ext>
            </a:extLst>
          </p:cNvPr>
          <p:cNvSpPr txBox="1"/>
          <p:nvPr/>
        </p:nvSpPr>
        <p:spPr>
          <a:xfrm>
            <a:off x="4258578" y="39330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2274</a:t>
            </a:r>
          </a:p>
          <a:p>
            <a:r>
              <a:rPr lang="en-GB" u="sng" dirty="0">
                <a:latin typeface="Comic Sans MS" panose="030F0702030302020204" pitchFamily="66" charset="0"/>
              </a:rPr>
              <a:t>  -467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 1807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2777D-BED7-497B-8C11-00730121CDFA}"/>
              </a:ext>
            </a:extLst>
          </p:cNvPr>
          <p:cNvSpPr/>
          <p:nvPr/>
        </p:nvSpPr>
        <p:spPr>
          <a:xfrm>
            <a:off x="323528" y="5301208"/>
            <a:ext cx="8424000" cy="1368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above are supposed to be?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Electricity meters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find them?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often are they read?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E7E4AD-DDE7-4448-A3AF-8F6CEEAB13F6}"/>
              </a:ext>
            </a:extLst>
          </p:cNvPr>
          <p:cNvSpPr/>
          <p:nvPr/>
        </p:nvSpPr>
        <p:spPr>
          <a:xfrm>
            <a:off x="323528" y="5301208"/>
            <a:ext cx="8424000" cy="1368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above are supposed to be?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Electricity meters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find them?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Under the stairs/in the pantry/garage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often are they read?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22F8C7-D538-46DF-8F40-667FCC41E273}"/>
              </a:ext>
            </a:extLst>
          </p:cNvPr>
          <p:cNvSpPr/>
          <p:nvPr/>
        </p:nvSpPr>
        <p:spPr>
          <a:xfrm>
            <a:off x="323528" y="5301208"/>
            <a:ext cx="8424000" cy="1368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above are supposed to be?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Electricity meters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find them?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Under the stairs/in the pantry/garage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often are they read?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Every 3 months (quarter)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C68FB9-8F00-4BC7-BFA1-420F28D98E1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404664"/>
            <a:ext cx="8361363" cy="56323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power rating of an electrical appliance tells us how much energy it consumes per second.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unit of </a:t>
            </a:r>
            <a:r>
              <a:rPr lang="en-GB" sz="2400" b="1" dirty="0">
                <a:latin typeface="Comic Sans MS" panose="030F0702030302020204" pitchFamily="66" charset="0"/>
              </a:rPr>
              <a:t>power</a:t>
            </a:r>
            <a:r>
              <a:rPr lang="en-GB" sz="2400" dirty="0">
                <a:latin typeface="Comic Sans MS" panose="030F0702030302020204" pitchFamily="66" charset="0"/>
              </a:rPr>
              <a:t> is the </a:t>
            </a:r>
            <a:r>
              <a:rPr lang="en-GB" sz="2400" b="1" dirty="0">
                <a:latin typeface="Comic Sans MS" panose="030F0702030302020204" pitchFamily="66" charset="0"/>
              </a:rPr>
              <a:t>watt</a:t>
            </a:r>
            <a:r>
              <a:rPr lang="en-GB" sz="2400" dirty="0">
                <a:latin typeface="Comic Sans MS" panose="030F0702030302020204" pitchFamily="66" charset="0"/>
              </a:rPr>
              <a:t>. It is 1J of energy consumed per second. 1000 watts is one kilowatt.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To calculate the energy consumed we multiply the power of the appliance (in kw) by the time it is switched on for (in hours). This gives us the number of </a:t>
            </a:r>
            <a:r>
              <a:rPr lang="en-GB" sz="2400" b="1" dirty="0">
                <a:latin typeface="Comic Sans MS" panose="030F0702030302020204" pitchFamily="66" charset="0"/>
              </a:rPr>
              <a:t>kilowatt-hours</a:t>
            </a:r>
            <a:r>
              <a:rPr lang="en-GB" sz="2400" dirty="0">
                <a:latin typeface="Comic Sans MS" panose="030F0702030302020204" pitchFamily="66" charset="0"/>
              </a:rPr>
              <a:t> used.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are charged for how many kilowatt-hours we use quarterly (every 3 months).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4509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  <a:latin typeface="Comic Sans MS" panose="030F0702030302020204" pitchFamily="66" charset="0"/>
              </a:rPr>
              <a:t>nextpagescience 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296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205</cp:revision>
  <cp:lastPrinted>2016-09-29T14:32:46Z</cp:lastPrinted>
  <dcterms:created xsi:type="dcterms:W3CDTF">2014-09-06T19:55:35Z</dcterms:created>
  <dcterms:modified xsi:type="dcterms:W3CDTF">2021-03-25T20:36:28Z</dcterms:modified>
</cp:coreProperties>
</file>