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7EaTlOcZBC726QijaAVNA==" hashData="VdCgsmQN2pH7jyFhod3Ku4gDY35ZqvczbDChIcPWIHE7T1EXLQOmmYvCcSlsxltDeaqatVFYcUMnUL5oouBzQ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353" autoAdjust="0"/>
  </p:normalViewPr>
  <p:slideViewPr>
    <p:cSldViewPr>
      <p:cViewPr varScale="1">
        <p:scale>
          <a:sx n="65" d="100"/>
          <a:sy n="65" d="100"/>
        </p:scale>
        <p:origin x="16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1052736"/>
            <a:ext cx="864096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Write down what you notice about the rays of light reflecting off the mirrors below.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LIGHT AND REFLECTION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B92F1736-DFC8-433E-A76A-47921C42BD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9887"/>
            <a:ext cx="6012160" cy="3519313"/>
          </a:xfrm>
          <a:prstGeom prst="rect">
            <a:avLst/>
          </a:prstGeom>
        </p:spPr>
      </p:pic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91997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9ACA73-0A4F-4299-A193-9A7DAFA39A65}"/>
              </a:ext>
            </a:extLst>
          </p:cNvPr>
          <p:cNvSpPr txBox="1"/>
          <p:nvPr/>
        </p:nvSpPr>
        <p:spPr>
          <a:xfrm>
            <a:off x="115939" y="5428381"/>
            <a:ext cx="892055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Light can also pass through materials, these are called? </a:t>
            </a:r>
            <a:r>
              <a:rPr lang="en-GB" sz="2000" b="1" dirty="0">
                <a:latin typeface="Comic Sans MS" panose="030F0702030302020204" pitchFamily="66" charset="0"/>
              </a:rPr>
              <a:t>RENTNSRAPAT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Materials that partially allow light through are called? </a:t>
            </a:r>
            <a:r>
              <a:rPr lang="en-GB" sz="2000" b="1" dirty="0">
                <a:latin typeface="Comic Sans MS" panose="030F0702030302020204" pitchFamily="66" charset="0"/>
              </a:rPr>
              <a:t>TANRCESLUTN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Materials that don’t allow light through are called? </a:t>
            </a:r>
            <a:r>
              <a:rPr lang="en-GB" sz="2000" b="1" dirty="0">
                <a:latin typeface="Comic Sans MS" panose="030F0702030302020204" pitchFamily="66" charset="0"/>
              </a:rPr>
              <a:t>POAQUE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111719" y="5428381"/>
            <a:ext cx="892055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Light can also pass through materials, these are called? </a:t>
            </a:r>
            <a:r>
              <a:rPr lang="en-GB" sz="2000" b="1" dirty="0">
                <a:latin typeface="Comic Sans MS" panose="030F0702030302020204" pitchFamily="66" charset="0"/>
              </a:rPr>
              <a:t>TRANSPARENT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Materials that partially allow light through are called? </a:t>
            </a:r>
            <a:r>
              <a:rPr lang="en-GB" sz="2000" b="1" dirty="0">
                <a:latin typeface="Comic Sans MS" panose="030F0702030302020204" pitchFamily="66" charset="0"/>
              </a:rPr>
              <a:t>TRANSLUCENT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Materials that don’t allow light through are called? </a:t>
            </a:r>
            <a:r>
              <a:rPr lang="en-GB" sz="2000" b="1" dirty="0">
                <a:latin typeface="Comic Sans MS" panose="030F0702030302020204" pitchFamily="66" charset="0"/>
              </a:rPr>
              <a:t>OPAQUE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AE8904E-1568-407B-91FC-DAFC757E3A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91308"/>
            <a:ext cx="3456384" cy="2644736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6A2A43E0-B532-4069-A944-89ED0DDBFB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2191308"/>
            <a:ext cx="4610523" cy="256579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DCD87C0-5FBE-4186-9A5F-EE14149A88E2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95547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Light travels in straight lines. A thin beam of light called a ray can be used to show how light behaves.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law of reflection tells us that the </a:t>
            </a:r>
            <a:r>
              <a:rPr lang="en-GB" sz="2400" b="1" dirty="0">
                <a:latin typeface="Comic Sans MS" panose="030F0702030302020204" pitchFamily="66" charset="0"/>
              </a:rPr>
              <a:t>angle of incidence</a:t>
            </a:r>
            <a:r>
              <a:rPr lang="en-GB" sz="2400" dirty="0">
                <a:latin typeface="Comic Sans MS" panose="030F0702030302020204" pitchFamily="66" charset="0"/>
              </a:rPr>
              <a:t> is </a:t>
            </a:r>
            <a:r>
              <a:rPr lang="en-GB" sz="2400" b="1" dirty="0">
                <a:latin typeface="Comic Sans MS" panose="030F0702030302020204" pitchFamily="66" charset="0"/>
              </a:rPr>
              <a:t>equal to </a:t>
            </a:r>
            <a:r>
              <a:rPr lang="en-GB" sz="2400" dirty="0">
                <a:latin typeface="Comic Sans MS" panose="030F0702030302020204" pitchFamily="66" charset="0"/>
              </a:rPr>
              <a:t>the </a:t>
            </a:r>
            <a:r>
              <a:rPr lang="en-GB" sz="2400" b="1" dirty="0">
                <a:latin typeface="Comic Sans MS" panose="030F0702030302020204" pitchFamily="66" charset="0"/>
              </a:rPr>
              <a:t>angle of reflection</a:t>
            </a:r>
            <a:r>
              <a:rPr lang="en-GB" sz="2400" dirty="0">
                <a:latin typeface="Comic Sans MS" panose="030F0702030302020204" pitchFamily="66" charset="0"/>
              </a:rPr>
              <a:t>. Angles are measured from the normal line, a dashed line drawn at right angles to the surface. 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law of reflection applies to all surfaces. Rough surfaces diffuse (spread) the light so can’t don’t see ourselves in them like in a mirror.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can draw ray diagrams to show why we see virtual images in a  mirror.</a:t>
            </a: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Transparent? Translucent? Opaque?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6894</TotalTime>
  <Words>228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557</cp:revision>
  <cp:lastPrinted>2016-09-29T14:32:46Z</cp:lastPrinted>
  <dcterms:created xsi:type="dcterms:W3CDTF">2014-09-06T19:55:35Z</dcterms:created>
  <dcterms:modified xsi:type="dcterms:W3CDTF">2021-03-28T09:29:25Z</dcterms:modified>
</cp:coreProperties>
</file>