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W0DoUEzkZj/2tjJOIYRWg==" hashData="wTu44ABaE2NUPgsmpDdGDfMkLY5YY4WELv7Bv1YK9Vpz980kcqw9G6VTeXUDsVLOzANjU4uBI6uiwPMmwkZxA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</a:t>
            </a:r>
            <a:r>
              <a:rPr lang="en-GB"/>
              <a:t>slide show.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87438" y="4573215"/>
            <a:ext cx="8460000" cy="19521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Write down which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food group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you think the top two have a lot of, that the lowest energy food has little of.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 human needs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around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8000kJ per day. Why would it be bad for us to get our energy from just crisps and chocolate biscuits or even baked bean and lettuce?!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Try putting the foods below in order of highest energy (number 1) to lowest energy (number 8) for eating 100g of each. Guess if unsure.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FOOD FUEL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646964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357BB-B0C9-44B7-A76E-60E23AADE07C}"/>
              </a:ext>
            </a:extLst>
          </p:cNvPr>
          <p:cNvSpPr txBox="1"/>
          <p:nvPr/>
        </p:nvSpPr>
        <p:spPr>
          <a:xfrm>
            <a:off x="406429" y="1988840"/>
            <a:ext cx="2941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Banana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Baked beans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Chocolate biscuits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Crisps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Pasta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Steak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Bread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Lettuce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4F968F-E0DB-4751-8BBB-172761A3293D}"/>
              </a:ext>
            </a:extLst>
          </p:cNvPr>
          <p:cNvSpPr txBox="1"/>
          <p:nvPr/>
        </p:nvSpPr>
        <p:spPr>
          <a:xfrm>
            <a:off x="3990883" y="1916832"/>
            <a:ext cx="4469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Crisps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(2200kJ)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Chocolate biscuits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(2000kJ)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Pasta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(1400kJ)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Bread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(1000kJ)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Steak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(550kJ)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Banana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(350kJ)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Baked beans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(333kJ)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latin typeface="Comic Sans MS" panose="030F0702030302020204" pitchFamily="66" charset="0"/>
              </a:rPr>
              <a:t>Lettuce </a:t>
            </a:r>
            <a:r>
              <a:rPr lang="en-GB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(60kJ)</a:t>
            </a:r>
            <a:endParaRPr lang="en-GB" sz="2000" dirty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4181AA-93C8-46AA-AADC-1562BB1BAD5B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F6CBEB-13AF-42CE-8C69-C25DF0193AF7}"/>
              </a:ext>
            </a:extLst>
          </p:cNvPr>
          <p:cNvSpPr/>
          <p:nvPr/>
        </p:nvSpPr>
        <p:spPr>
          <a:xfrm>
            <a:off x="387438" y="4565302"/>
            <a:ext cx="8460000" cy="19521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Write down which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food group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you think the top two have a lot of, that the lowest energy food has little of.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Fat/oil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 human needs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around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8000kJ per day. Why would it be bad for us to get our energy from just crisps and chocolate biscuits or even baked bean and lettuce?!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03FF01-BB06-462B-880B-0BE9361C1414}"/>
              </a:ext>
            </a:extLst>
          </p:cNvPr>
          <p:cNvSpPr/>
          <p:nvPr/>
        </p:nvSpPr>
        <p:spPr>
          <a:xfrm>
            <a:off x="387438" y="4573215"/>
            <a:ext cx="8460000" cy="19521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Write down which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food group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you think the top two have a lot of, that the lowest energy food has little of.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Fat/oil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lphaUcPeriod"/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 human needs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around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8000kJ per day. Why would it be bad for us to get our energy from just crisps and chocolate biscuits or even baked bean and lettuce?!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We wouldn’t have a balanced diet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4242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Food is our fuel and provides us with the energy we need to stay alive, grow and do jobs.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Energy in food is measured in kJ. 1 kJ is 1,000J.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An average adult requires about 8400kJ per day.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Food labels tell us how much energy foods contain and how much of each food group they have.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As well as eating enough food for our energy needs we also need a balanced diet.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64362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370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260</cp:revision>
  <cp:lastPrinted>2016-09-29T14:32:46Z</cp:lastPrinted>
  <dcterms:created xsi:type="dcterms:W3CDTF">2014-09-06T19:55:35Z</dcterms:created>
  <dcterms:modified xsi:type="dcterms:W3CDTF">2021-03-28T08:36:40Z</dcterms:modified>
</cp:coreProperties>
</file>