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yRDxTBs4TZMfhu18b2uyQ==" hashData="qTuojFpPxn+f+x7Y4yrGdYckeWxRsWIYUTnCEfnASKpRDWX5NE/LLvTnutxdakS4Ajq0AHNV0jUeacLY8Lfv4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08/04/2021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08/04/2021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9995A938-F616-464B-B747-B450A9C3C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86" y="2060848"/>
            <a:ext cx="3649398" cy="2962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0E4040-5F78-4AD4-83B0-F69F60958F0B}"/>
              </a:ext>
            </a:extLst>
          </p:cNvPr>
          <p:cNvSpPr txBox="1"/>
          <p:nvPr/>
        </p:nvSpPr>
        <p:spPr>
          <a:xfrm>
            <a:off x="2843808" y="2044928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B24E6-6E2F-4452-837B-6D5FF9CE014B}"/>
              </a:ext>
            </a:extLst>
          </p:cNvPr>
          <p:cNvSpPr txBox="1"/>
          <p:nvPr/>
        </p:nvSpPr>
        <p:spPr>
          <a:xfrm>
            <a:off x="4283968" y="2044928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C40BE5-B54C-4C08-91AA-918A727AF14A}"/>
              </a:ext>
            </a:extLst>
          </p:cNvPr>
          <p:cNvSpPr txBox="1"/>
          <p:nvPr/>
        </p:nvSpPr>
        <p:spPr>
          <a:xfrm>
            <a:off x="5700269" y="2044928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336B2F-4AAB-4D13-B380-B17A3FA7E4D4}"/>
              </a:ext>
            </a:extLst>
          </p:cNvPr>
          <p:cNvSpPr txBox="1"/>
          <p:nvPr/>
        </p:nvSpPr>
        <p:spPr>
          <a:xfrm>
            <a:off x="2843808" y="3654712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D1818D-9521-41B2-81E3-26F4E94365D1}"/>
              </a:ext>
            </a:extLst>
          </p:cNvPr>
          <p:cNvSpPr txBox="1"/>
          <p:nvPr/>
        </p:nvSpPr>
        <p:spPr>
          <a:xfrm>
            <a:off x="4283968" y="3654712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DFA966-64EB-4BFB-8C03-C6C5D1620BC2}"/>
              </a:ext>
            </a:extLst>
          </p:cNvPr>
          <p:cNvSpPr txBox="1"/>
          <p:nvPr/>
        </p:nvSpPr>
        <p:spPr>
          <a:xfrm>
            <a:off x="5724128" y="3654712"/>
            <a:ext cx="413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In exothermic reactions the temperature rises, in endothermic reaction the temperature decreases. Decide if A to F are for endothermic or exothermic reactions.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EXOTHERMIC AND ENDOTHERMIC CHEMICAL REACTIONS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1751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475867" y="5296954"/>
            <a:ext cx="8361363" cy="13163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 example reaction where heat is released?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‘cold packs’ used for and what type of reaction must they be?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5BCCB3F-6F78-4AB7-9D43-583C04D89594}"/>
              </a:ext>
            </a:extLst>
          </p:cNvPr>
          <p:cNvSpPr txBox="1"/>
          <p:nvPr/>
        </p:nvSpPr>
        <p:spPr>
          <a:xfrm>
            <a:off x="2684185" y="39237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Endo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8D28ED-D37E-4A60-82BE-5A35B1DE0F04}"/>
              </a:ext>
            </a:extLst>
          </p:cNvPr>
          <p:cNvSpPr txBox="1"/>
          <p:nvPr/>
        </p:nvSpPr>
        <p:spPr>
          <a:xfrm>
            <a:off x="5508104" y="39237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Exo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F10E7A-76A9-4DF0-873B-4613598298C7}"/>
              </a:ext>
            </a:extLst>
          </p:cNvPr>
          <p:cNvSpPr txBox="1"/>
          <p:nvPr/>
        </p:nvSpPr>
        <p:spPr>
          <a:xfrm>
            <a:off x="4067944" y="39237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Exo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CBD614-05FD-45F0-B1A6-7CBECC0FF46D}"/>
              </a:ext>
            </a:extLst>
          </p:cNvPr>
          <p:cNvSpPr txBox="1"/>
          <p:nvPr/>
        </p:nvSpPr>
        <p:spPr>
          <a:xfrm>
            <a:off x="4067944" y="23395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Exo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F1B413-F231-4E32-888E-82148C71B093}"/>
              </a:ext>
            </a:extLst>
          </p:cNvPr>
          <p:cNvSpPr txBox="1"/>
          <p:nvPr/>
        </p:nvSpPr>
        <p:spPr>
          <a:xfrm>
            <a:off x="5508104" y="23395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Endo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EB2CBC-E731-4154-93E1-8506D3ECBF51}"/>
              </a:ext>
            </a:extLst>
          </p:cNvPr>
          <p:cNvSpPr txBox="1"/>
          <p:nvPr/>
        </p:nvSpPr>
        <p:spPr>
          <a:xfrm>
            <a:off x="2627784" y="23395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Endo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4D2712-8A38-4FBD-A939-4F8C85A0699E}"/>
              </a:ext>
            </a:extLst>
          </p:cNvPr>
          <p:cNvSpPr txBox="1"/>
          <p:nvPr/>
        </p:nvSpPr>
        <p:spPr>
          <a:xfrm>
            <a:off x="-2628800" y="2816989"/>
            <a:ext cx="2232248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 in slide show.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D09712E-6E23-4FB5-B3C6-1C84841EE717}"/>
              </a:ext>
            </a:extLst>
          </p:cNvPr>
          <p:cNvSpPr/>
          <p:nvPr/>
        </p:nvSpPr>
        <p:spPr>
          <a:xfrm>
            <a:off x="475867" y="5296954"/>
            <a:ext cx="8361363" cy="13163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 example reaction where heat is released?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‘cold packs’ used for and what type of reaction must they be?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Sports injuries, they are endothermic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2" grpId="0"/>
      <p:bldP spid="23" grpId="0"/>
      <p:bldP spid="24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10936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Exothermic reactions release heat and we see a temperature rise.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Endothermic reactions absorb heat and we see a temperature drop.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Energy level diagrams show us the change in chemical energy for an exothermic and endothermic reaction. </a:t>
            </a:r>
            <a:r>
              <a:rPr lang="en-GB" sz="2400" b="1" dirty="0">
                <a:latin typeface="Comic Sans MS" panose="030F0702030302020204" pitchFamily="66" charset="0"/>
              </a:rPr>
              <a:t>Exothermic</a:t>
            </a:r>
            <a:r>
              <a:rPr lang="en-GB" sz="2400" dirty="0">
                <a:latin typeface="Comic Sans MS" panose="030F0702030302020204" pitchFamily="66" charset="0"/>
              </a:rPr>
              <a:t> reactions have </a:t>
            </a:r>
            <a:r>
              <a:rPr lang="en-GB" sz="2400" b="1" dirty="0">
                <a:latin typeface="Comic Sans MS" panose="030F0702030302020204" pitchFamily="66" charset="0"/>
              </a:rPr>
              <a:t>less</a:t>
            </a:r>
            <a:r>
              <a:rPr lang="en-GB" sz="2400" dirty="0">
                <a:latin typeface="Comic Sans MS" panose="030F0702030302020204" pitchFamily="66" charset="0"/>
              </a:rPr>
              <a:t> chemical energy afterwards and </a:t>
            </a:r>
            <a:r>
              <a:rPr lang="en-GB" sz="2400" b="1" dirty="0">
                <a:latin typeface="Comic Sans MS" panose="030F0702030302020204" pitchFamily="66" charset="0"/>
              </a:rPr>
              <a:t>endothermic more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Exothermic reactions include burning, explosions, neutralisations and adding acid to metals.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Endothermic reactions include certain salts dissolving, thermal decomposition and photosynthesis.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97352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5559</TotalTime>
  <Words>224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453</cp:revision>
  <cp:lastPrinted>2016-09-29T14:32:46Z</cp:lastPrinted>
  <dcterms:created xsi:type="dcterms:W3CDTF">2014-09-06T19:55:35Z</dcterms:created>
  <dcterms:modified xsi:type="dcterms:W3CDTF">2021-04-08T10:01:06Z</dcterms:modified>
</cp:coreProperties>
</file>