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nU94aXAZbUkiYFORxzAwA==" hashData="KZtJ3r5HNFWFnqcrfZ7dCsemQnYThGTRdVRLms0K9GgwPdubK7id+4j1tYYmG49rJgeAixqPTqwydHnjZttT8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980728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Below is a coil of wire called a solenoid. Watch the series of images and write down what you notice.</a:t>
            </a:r>
            <a:endParaRPr lang="en-GB" b="1" i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ELECTROMAGNETISM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2240" y="6669360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E9DE3B1-10CC-4CDA-B1E8-5CD3ABAEF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75" y="1701208"/>
            <a:ext cx="5556923" cy="3600000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FFCA1BF-0149-41F1-907C-76E697C765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74" y="1701208"/>
            <a:ext cx="5556923" cy="3600000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6F0C972-214D-4DAC-8043-F0737F59C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74" y="1701208"/>
            <a:ext cx="5556923" cy="36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F4D8F8-A861-4558-8258-D3A6C98B1183}"/>
              </a:ext>
            </a:extLst>
          </p:cNvPr>
          <p:cNvSpPr txBox="1"/>
          <p:nvPr/>
        </p:nvSpPr>
        <p:spPr>
          <a:xfrm>
            <a:off x="205194" y="5653697"/>
            <a:ext cx="8752681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Solve the following clues. Solenoids are used in </a:t>
            </a:r>
            <a:r>
              <a:rPr lang="en-GB" b="1" dirty="0">
                <a:latin typeface="Comic Sans MS" panose="030F0702030302020204" pitchFamily="66" charset="0"/>
              </a:rPr>
              <a:t>LTROECMETAGNSE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Solenoids are used in </a:t>
            </a:r>
            <a:r>
              <a:rPr lang="en-GB" b="1" dirty="0">
                <a:latin typeface="Comic Sans MS" panose="030F0702030302020204" pitchFamily="66" charset="0"/>
              </a:rPr>
              <a:t>LDSPOUEERSAK</a:t>
            </a:r>
            <a:r>
              <a:rPr lang="en-GB" dirty="0">
                <a:latin typeface="Comic Sans MS" panose="030F0702030302020204" pitchFamily="66" charset="0"/>
              </a:rPr>
              <a:t>. Solenoids are used in </a:t>
            </a:r>
            <a:r>
              <a:rPr lang="en-GB" b="1" dirty="0">
                <a:latin typeface="Comic Sans MS" panose="030F0702030302020204" pitchFamily="66" charset="0"/>
              </a:rPr>
              <a:t>ECTLERIC LLBES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37475-6417-4B1F-AB7B-4522F9D6B88C}"/>
              </a:ext>
            </a:extLst>
          </p:cNvPr>
          <p:cNvSpPr txBox="1"/>
          <p:nvPr/>
        </p:nvSpPr>
        <p:spPr>
          <a:xfrm>
            <a:off x="211807" y="5661248"/>
            <a:ext cx="8752681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Solve the following clues. Solenoids are used in </a:t>
            </a:r>
            <a:r>
              <a:rPr lang="en-GB" b="1" dirty="0">
                <a:latin typeface="Comic Sans MS" panose="030F0702030302020204" pitchFamily="66" charset="0"/>
              </a:rPr>
              <a:t>ELECTROMAGNETS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Solenoids are used in </a:t>
            </a:r>
            <a:r>
              <a:rPr lang="en-GB" b="1" dirty="0">
                <a:latin typeface="Comic Sans MS" panose="030F0702030302020204" pitchFamily="66" charset="0"/>
              </a:rPr>
              <a:t>LDSPOUEERSAK</a:t>
            </a:r>
            <a:r>
              <a:rPr lang="en-GB" dirty="0">
                <a:latin typeface="Comic Sans MS" panose="030F0702030302020204" pitchFamily="66" charset="0"/>
              </a:rPr>
              <a:t>. Solenoids are used in </a:t>
            </a:r>
            <a:r>
              <a:rPr lang="en-GB" b="1" dirty="0">
                <a:latin typeface="Comic Sans MS" panose="030F0702030302020204" pitchFamily="66" charset="0"/>
              </a:rPr>
              <a:t>ECTLERIC LLBES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C94874-C384-4938-BEBA-DC7E880A6F3D}"/>
              </a:ext>
            </a:extLst>
          </p:cNvPr>
          <p:cNvSpPr txBox="1"/>
          <p:nvPr/>
        </p:nvSpPr>
        <p:spPr>
          <a:xfrm>
            <a:off x="211807" y="5661248"/>
            <a:ext cx="8752681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Solve the following clues. Solenoids are used in </a:t>
            </a:r>
            <a:r>
              <a:rPr lang="en-GB" b="1" dirty="0">
                <a:latin typeface="Comic Sans MS" panose="030F0702030302020204" pitchFamily="66" charset="0"/>
              </a:rPr>
              <a:t>ELECTROMAGNETS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Solenoids are used in </a:t>
            </a:r>
            <a:r>
              <a:rPr lang="en-GB" b="1" dirty="0">
                <a:latin typeface="Comic Sans MS" panose="030F0702030302020204" pitchFamily="66" charset="0"/>
              </a:rPr>
              <a:t>LOUDSPEAKERS</a:t>
            </a:r>
            <a:r>
              <a:rPr lang="en-GB" dirty="0">
                <a:latin typeface="Comic Sans MS" panose="030F0702030302020204" pitchFamily="66" charset="0"/>
              </a:rPr>
              <a:t>. Solenoids are used in </a:t>
            </a:r>
            <a:r>
              <a:rPr lang="en-GB" b="1" dirty="0">
                <a:latin typeface="Comic Sans MS" panose="030F0702030302020204" pitchFamily="66" charset="0"/>
              </a:rPr>
              <a:t>ECTLERIC LLBES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E1885-75A6-4BF7-8649-C5858CD40420}"/>
              </a:ext>
            </a:extLst>
          </p:cNvPr>
          <p:cNvSpPr txBox="1"/>
          <p:nvPr/>
        </p:nvSpPr>
        <p:spPr>
          <a:xfrm>
            <a:off x="211807" y="5661248"/>
            <a:ext cx="8752681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Solve the following clues. Solenoids are used in </a:t>
            </a:r>
            <a:r>
              <a:rPr lang="en-GB" b="1" dirty="0">
                <a:latin typeface="Comic Sans MS" panose="030F0702030302020204" pitchFamily="66" charset="0"/>
              </a:rPr>
              <a:t>ELECTROMAGNETS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Solenoids are used in </a:t>
            </a:r>
            <a:r>
              <a:rPr lang="en-GB" b="1" dirty="0">
                <a:latin typeface="Comic Sans MS" panose="030F0702030302020204" pitchFamily="66" charset="0"/>
              </a:rPr>
              <a:t>LOUDSPEAKERS</a:t>
            </a:r>
            <a:r>
              <a:rPr lang="en-GB" dirty="0">
                <a:latin typeface="Comic Sans MS" panose="030F0702030302020204" pitchFamily="66" charset="0"/>
              </a:rPr>
              <a:t>. Solenoids are used in </a:t>
            </a:r>
            <a:r>
              <a:rPr lang="en-GB" b="1" dirty="0">
                <a:latin typeface="Comic Sans MS" panose="030F0702030302020204" pitchFamily="66" charset="0"/>
              </a:rPr>
              <a:t>ELECTRIC BELLS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67E67B-2B54-440D-AAD9-2D3197F42B29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8169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An electric current produces a magnetic field.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coil of wire called a solenoid produces a magnetic field with a shape like a bar magnet’s field.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direction of the current is changed the north and south pole swap over.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magnetic field can be made stronger by;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288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Having more coils closer together</a:t>
            </a:r>
          </a:p>
          <a:p>
            <a:pPr marL="288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 larger current</a:t>
            </a:r>
          </a:p>
          <a:p>
            <a:pPr marL="288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Adding an iron core to the solenoid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changing north and south pole of a solenoid is used to keep an electric motor turning and make a loudspeaker vibrate.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605265"/>
            <a:ext cx="2895600" cy="280119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7953</TotalTime>
  <Words>245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617</cp:revision>
  <cp:lastPrinted>2016-09-29T14:32:46Z</cp:lastPrinted>
  <dcterms:created xsi:type="dcterms:W3CDTF">2014-09-06T19:55:35Z</dcterms:created>
  <dcterms:modified xsi:type="dcterms:W3CDTF">2021-03-27T10:10:45Z</dcterms:modified>
</cp:coreProperties>
</file>