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356" r:id="rId2"/>
    <p:sldId id="3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iefhSZnE+GEfle2A2cX5MQ==" hashData="s/2YycJ9r2JaKh9TNzFLm2oNPSgt6M/SgqKucjmwXeLJjFGtHGBePecO92el46iDWwNAMFkUY8PnVNHhBAvpAg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F79F"/>
    <a:srgbClr val="E3559F"/>
    <a:srgbClr val="F1A1E7"/>
    <a:srgbClr val="F4E1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15" autoAdjust="0"/>
    <p:restoredTop sz="94249" autoAdjust="0"/>
  </p:normalViewPr>
  <p:slideViewPr>
    <p:cSldViewPr>
      <p:cViewPr varScale="1">
        <p:scale>
          <a:sx n="68" d="100"/>
          <a:sy n="68" d="100"/>
        </p:scale>
        <p:origin x="154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129211-22DE-4B58-B8E4-CD4AF08424FD}" type="datetimeFigureOut">
              <a:rPr lang="en-GB" smtClean="0"/>
              <a:t>27/03/2021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CC0B10-1D6E-4ED7-9A19-E964CF7F105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8977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Answers appear in slide show.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C0B10-1D6E-4ED7-9A19-E964CF7F1059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9657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C0B10-1D6E-4ED7-9A19-E964CF7F1059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8340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7EAD8C-579F-4197-9295-2977F6A25BB9}" type="datetime1">
              <a:rPr lang="en-GB" smtClean="0">
                <a:solidFill>
                  <a:srgbClr val="000000"/>
                </a:solidFill>
              </a:rPr>
              <a:t>27/03/2021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79412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0A5F54-BC7C-4F8C-8687-49442D5DAA48}" type="datetime1">
              <a:rPr lang="en-GB" smtClean="0">
                <a:solidFill>
                  <a:srgbClr val="000000"/>
                </a:solidFill>
              </a:rPr>
              <a:t>27/03/2021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49882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ABEB11-3519-4ECA-BFE3-EF0B404FD0F6}" type="datetime1">
              <a:rPr lang="en-GB" smtClean="0">
                <a:solidFill>
                  <a:srgbClr val="000000"/>
                </a:solidFill>
              </a:rPr>
              <a:t>27/03/2021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577702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240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DF58BD-B30C-49BD-B9DA-614B50A75B76}" type="datetime1">
              <a:rPr lang="en-GB" smtClean="0">
                <a:solidFill>
                  <a:srgbClr val="000000"/>
                </a:solidFill>
              </a:rPr>
              <a:t>27/03/2021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2701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EBE91C-797C-413E-8889-61DA4147311B}" type="datetime1">
              <a:rPr lang="en-GB" smtClean="0">
                <a:solidFill>
                  <a:srgbClr val="000000"/>
                </a:solidFill>
              </a:rPr>
              <a:t>27/03/2021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91731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E8FF77-F639-45AA-93C7-41B950F8397A}" type="datetime1">
              <a:rPr lang="en-GB" smtClean="0">
                <a:solidFill>
                  <a:srgbClr val="000000"/>
                </a:solidFill>
              </a:rPr>
              <a:t>27/03/2021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6542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F38EA1-6721-4E78-B7BA-10BADB412373}" type="datetime1">
              <a:rPr lang="en-GB" smtClean="0">
                <a:solidFill>
                  <a:srgbClr val="000000"/>
                </a:solidFill>
              </a:rPr>
              <a:t>27/03/2021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73953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ECF0CB-B6A6-4AC2-9E34-43F826B7845D}" type="datetime1">
              <a:rPr lang="en-GB" smtClean="0">
                <a:solidFill>
                  <a:srgbClr val="000000"/>
                </a:solidFill>
              </a:rPr>
              <a:t>27/03/2021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58276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67CC1D-B1AA-45F5-9699-489F89337A7B}" type="datetime1">
              <a:rPr lang="en-GB" smtClean="0">
                <a:solidFill>
                  <a:srgbClr val="000000"/>
                </a:solidFill>
              </a:rPr>
              <a:t>27/03/2021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9519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18B35D-4F6F-47EC-8FCC-E7406E831836}" type="datetime1">
              <a:rPr lang="en-GB" smtClean="0">
                <a:solidFill>
                  <a:srgbClr val="000000"/>
                </a:solidFill>
              </a:rPr>
              <a:t>27/03/2021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28244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41E714-B110-45C7-ACCB-6202886E7BE3}" type="datetime1">
              <a:rPr lang="en-GB" smtClean="0">
                <a:solidFill>
                  <a:srgbClr val="000000"/>
                </a:solidFill>
              </a:rPr>
              <a:t>27/03/2021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16345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</a:defRPr>
            </a:lvl1pPr>
          </a:lstStyle>
          <a:p>
            <a:fld id="{1AC82CC8-390A-4C47-8A0B-039213F7A8B2}" type="datetime1">
              <a:rPr lang="en-GB" smtClean="0">
                <a:solidFill>
                  <a:srgbClr val="000000"/>
                </a:solidFill>
              </a:rPr>
              <a:t>27/03/2021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</a:defRPr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2740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panose="00000500000000000000" pitchFamily="50" charset="0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OpenDyslexic" panose="00000500000000000000" pitchFamily="50" charset="0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0606C698-7604-4C21-B97C-9E2C305F5A75}"/>
              </a:ext>
            </a:extLst>
          </p:cNvPr>
          <p:cNvSpPr txBox="1"/>
          <p:nvPr/>
        </p:nvSpPr>
        <p:spPr>
          <a:xfrm>
            <a:off x="391318" y="1003365"/>
            <a:ext cx="8361363" cy="64633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DO IT NOW; </a:t>
            </a:r>
            <a:r>
              <a:rPr lang="en-GB" dirty="0">
                <a:latin typeface="Comic Sans MS" panose="030F0702030302020204" pitchFamily="66" charset="0"/>
              </a:rPr>
              <a:t>Write out and complete the sentences below on the benefits of exercise.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5E723D2-1B76-40A2-803B-8BBF4AA9D5A5}"/>
              </a:ext>
            </a:extLst>
          </p:cNvPr>
          <p:cNvSpPr txBox="1"/>
          <p:nvPr/>
        </p:nvSpPr>
        <p:spPr>
          <a:xfrm>
            <a:off x="391319" y="116632"/>
            <a:ext cx="8361363" cy="830997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>
                <a:latin typeface="Comic Sans MS" panose="030F0702030302020204" pitchFamily="66" charset="0"/>
              </a:rPr>
              <a:t>Write down the date and today’s title</a:t>
            </a:r>
          </a:p>
          <a:p>
            <a:pPr>
              <a:defRPr/>
            </a:pPr>
            <a:r>
              <a:rPr lang="en-GB" sz="2400" b="1" u="sng" dirty="0">
                <a:latin typeface="Comic Sans MS" panose="030F0702030302020204" pitchFamily="66" charset="0"/>
              </a:rPr>
              <a:t>EXERCISE, ASTHMA AND SMOKING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6C019B1-1A47-4261-B4D5-040B5E6F2D43}"/>
              </a:ext>
            </a:extLst>
          </p:cNvPr>
          <p:cNvSpPr/>
          <p:nvPr/>
        </p:nvSpPr>
        <p:spPr>
          <a:xfrm>
            <a:off x="391318" y="5222712"/>
            <a:ext cx="8361363" cy="151865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Can you think of any other benefits?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How much exercise do you think we should get a day?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Why aren’t most of us getting enough?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15CCEEC-3462-4FF3-8FEB-0CCFFD0B8F5A}"/>
              </a:ext>
            </a:extLst>
          </p:cNvPr>
          <p:cNvSpPr txBox="1"/>
          <p:nvPr/>
        </p:nvSpPr>
        <p:spPr>
          <a:xfrm>
            <a:off x="415272" y="1728391"/>
            <a:ext cx="8329424" cy="221599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GB" sz="2000" b="1" u="sng" dirty="0">
                <a:latin typeface="Comic Sans MS" panose="030F0702030302020204" pitchFamily="66" charset="0"/>
              </a:rPr>
              <a:t>Benefits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pPr marL="342900" indent="-342900">
              <a:buAutoNum type="arabicPeriod"/>
            </a:pPr>
            <a:r>
              <a:rPr lang="en-GB" sz="2000" dirty="0">
                <a:latin typeface="Comic Sans MS" panose="030F0702030302020204" pitchFamily="66" charset="0"/>
              </a:rPr>
              <a:t>Improves b _ _ _ d circulation and heart s _ _ _ _ _ t h.</a:t>
            </a:r>
          </a:p>
          <a:p>
            <a:pPr marL="342900" indent="-342900">
              <a:buAutoNum type="arabicPeriod"/>
            </a:pPr>
            <a:r>
              <a:rPr lang="en-GB" sz="2000" dirty="0">
                <a:latin typeface="Comic Sans MS" panose="030F0702030302020204" pitchFamily="66" charset="0"/>
              </a:rPr>
              <a:t>Reduces s _ _ _ _ s.</a:t>
            </a:r>
          </a:p>
          <a:p>
            <a:pPr marL="342900" indent="-342900">
              <a:buAutoNum type="arabicPeriod"/>
            </a:pPr>
            <a:r>
              <a:rPr lang="en-GB" sz="2000" dirty="0">
                <a:latin typeface="Comic Sans MS" panose="030F0702030302020204" pitchFamily="66" charset="0"/>
              </a:rPr>
              <a:t>Helps us to s _ _ _ p better.</a:t>
            </a:r>
          </a:p>
          <a:p>
            <a:pPr marL="342900" indent="-342900">
              <a:buAutoNum type="arabicPeriod"/>
            </a:pPr>
            <a:r>
              <a:rPr lang="en-GB" sz="2000" dirty="0">
                <a:latin typeface="Comic Sans MS" panose="030F0702030302020204" pitchFamily="66" charset="0"/>
              </a:rPr>
              <a:t>Puts us in a better m _ _ d.</a:t>
            </a:r>
          </a:p>
          <a:p>
            <a:pPr marL="342900" indent="-342900">
              <a:buAutoNum type="arabicPeriod"/>
            </a:pPr>
            <a:r>
              <a:rPr lang="en-GB" sz="2000" dirty="0">
                <a:latin typeface="Comic Sans MS" panose="030F0702030302020204" pitchFamily="66" charset="0"/>
              </a:rPr>
              <a:t>Increases s _ _ _ _ _ a.</a:t>
            </a:r>
            <a:endParaRPr lang="en-GB" sz="20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0D31651-1A85-47B5-81F9-E1944F899F1F}"/>
              </a:ext>
            </a:extLst>
          </p:cNvPr>
          <p:cNvSpPr txBox="1"/>
          <p:nvPr/>
        </p:nvSpPr>
        <p:spPr>
          <a:xfrm>
            <a:off x="415272" y="1728391"/>
            <a:ext cx="8329424" cy="221599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GB" sz="2000" b="1" u="sng" dirty="0">
                <a:latin typeface="Comic Sans MS" panose="030F0702030302020204" pitchFamily="66" charset="0"/>
              </a:rPr>
              <a:t>Benefits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pPr marL="342900" indent="-342900">
              <a:buAutoNum type="arabicPeriod"/>
            </a:pPr>
            <a:r>
              <a:rPr lang="en-GB" sz="2000" dirty="0">
                <a:latin typeface="Comic Sans MS" panose="030F0702030302020204" pitchFamily="66" charset="0"/>
              </a:rPr>
              <a:t>Improves </a:t>
            </a:r>
            <a:r>
              <a:rPr lang="en-GB" sz="2000" b="1" u="sng" dirty="0">
                <a:latin typeface="Comic Sans MS" panose="030F0702030302020204" pitchFamily="66" charset="0"/>
              </a:rPr>
              <a:t>b l o </a:t>
            </a:r>
            <a:r>
              <a:rPr lang="en-GB" sz="2000" b="1" u="sng" dirty="0" err="1">
                <a:latin typeface="Comic Sans MS" panose="030F0702030302020204" pitchFamily="66" charset="0"/>
              </a:rPr>
              <a:t>o</a:t>
            </a:r>
            <a:r>
              <a:rPr lang="en-GB" sz="2000" b="1" u="sng" dirty="0">
                <a:latin typeface="Comic Sans MS" panose="030F0702030302020204" pitchFamily="66" charset="0"/>
              </a:rPr>
              <a:t> d </a:t>
            </a:r>
            <a:r>
              <a:rPr lang="en-GB" sz="2000" dirty="0">
                <a:latin typeface="Comic Sans MS" panose="030F0702030302020204" pitchFamily="66" charset="0"/>
              </a:rPr>
              <a:t>circulation and heart </a:t>
            </a:r>
            <a:r>
              <a:rPr lang="en-GB" sz="2000" b="1" u="sng" dirty="0">
                <a:latin typeface="Comic Sans MS" panose="030F0702030302020204" pitchFamily="66" charset="0"/>
              </a:rPr>
              <a:t>s t r e n g t h.</a:t>
            </a:r>
          </a:p>
          <a:p>
            <a:pPr marL="342900" indent="-342900">
              <a:buAutoNum type="arabicPeriod"/>
            </a:pPr>
            <a:r>
              <a:rPr lang="en-GB" sz="2000" dirty="0">
                <a:latin typeface="Comic Sans MS" panose="030F0702030302020204" pitchFamily="66" charset="0"/>
              </a:rPr>
              <a:t>Reduces </a:t>
            </a:r>
            <a:r>
              <a:rPr lang="en-GB" sz="2000" b="1" u="sng" dirty="0">
                <a:latin typeface="Comic Sans MS" panose="030F0702030302020204" pitchFamily="66" charset="0"/>
              </a:rPr>
              <a:t>s t r e s </a:t>
            </a:r>
            <a:r>
              <a:rPr lang="en-GB" sz="2000" b="1" u="sng" dirty="0" err="1">
                <a:latin typeface="Comic Sans MS" panose="030F0702030302020204" pitchFamily="66" charset="0"/>
              </a:rPr>
              <a:t>s</a:t>
            </a:r>
            <a:r>
              <a:rPr lang="en-GB" sz="2000" b="1" u="sng" dirty="0">
                <a:latin typeface="Comic Sans MS" panose="030F0702030302020204" pitchFamily="66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en-GB" sz="2000" dirty="0">
                <a:latin typeface="Comic Sans MS" panose="030F0702030302020204" pitchFamily="66" charset="0"/>
              </a:rPr>
              <a:t>Helps us to </a:t>
            </a:r>
            <a:r>
              <a:rPr lang="en-GB" sz="2000" b="1" u="sng" dirty="0">
                <a:latin typeface="Comic Sans MS" panose="030F0702030302020204" pitchFamily="66" charset="0"/>
              </a:rPr>
              <a:t>s l e </a:t>
            </a:r>
            <a:r>
              <a:rPr lang="en-GB" sz="2000" b="1" u="sng" dirty="0" err="1">
                <a:latin typeface="Comic Sans MS" panose="030F0702030302020204" pitchFamily="66" charset="0"/>
              </a:rPr>
              <a:t>e</a:t>
            </a:r>
            <a:r>
              <a:rPr lang="en-GB" sz="2000" b="1" u="sng" dirty="0">
                <a:latin typeface="Comic Sans MS" panose="030F0702030302020204" pitchFamily="66" charset="0"/>
              </a:rPr>
              <a:t> p </a:t>
            </a:r>
            <a:r>
              <a:rPr lang="en-GB" sz="2000" dirty="0">
                <a:latin typeface="Comic Sans MS" panose="030F0702030302020204" pitchFamily="66" charset="0"/>
              </a:rPr>
              <a:t>better.</a:t>
            </a:r>
          </a:p>
          <a:p>
            <a:pPr marL="342900" indent="-342900">
              <a:buAutoNum type="arabicPeriod"/>
            </a:pPr>
            <a:r>
              <a:rPr lang="en-GB" sz="2000" dirty="0">
                <a:latin typeface="Comic Sans MS" panose="030F0702030302020204" pitchFamily="66" charset="0"/>
              </a:rPr>
              <a:t>Puts us in a better </a:t>
            </a:r>
            <a:r>
              <a:rPr lang="en-GB" sz="2000" b="1" u="sng" dirty="0">
                <a:latin typeface="Comic Sans MS" panose="030F0702030302020204" pitchFamily="66" charset="0"/>
              </a:rPr>
              <a:t>m o </a:t>
            </a:r>
            <a:r>
              <a:rPr lang="en-GB" sz="2000" b="1" u="sng" dirty="0" err="1">
                <a:latin typeface="Comic Sans MS" panose="030F0702030302020204" pitchFamily="66" charset="0"/>
              </a:rPr>
              <a:t>o</a:t>
            </a:r>
            <a:r>
              <a:rPr lang="en-GB" sz="2000" b="1" u="sng" dirty="0">
                <a:latin typeface="Comic Sans MS" panose="030F0702030302020204" pitchFamily="66" charset="0"/>
              </a:rPr>
              <a:t> d.</a:t>
            </a:r>
          </a:p>
          <a:p>
            <a:pPr marL="342900" indent="-342900">
              <a:buAutoNum type="arabicPeriod"/>
            </a:pPr>
            <a:r>
              <a:rPr lang="en-GB" sz="2000" dirty="0">
                <a:latin typeface="Comic Sans MS" panose="030F0702030302020204" pitchFamily="66" charset="0"/>
              </a:rPr>
              <a:t>Increases </a:t>
            </a:r>
            <a:r>
              <a:rPr lang="en-GB" sz="2000" b="1" u="sng" dirty="0">
                <a:latin typeface="Comic Sans MS" panose="030F0702030302020204" pitchFamily="66" charset="0"/>
              </a:rPr>
              <a:t>s t a m </a:t>
            </a:r>
            <a:r>
              <a:rPr lang="en-GB" sz="2000" b="1" u="sng" dirty="0" err="1">
                <a:latin typeface="Comic Sans MS" panose="030F0702030302020204" pitchFamily="66" charset="0"/>
              </a:rPr>
              <a:t>i</a:t>
            </a:r>
            <a:r>
              <a:rPr lang="en-GB" sz="2000" b="1" u="sng" dirty="0">
                <a:latin typeface="Comic Sans MS" panose="030F0702030302020204" pitchFamily="66" charset="0"/>
              </a:rPr>
              <a:t> n a.</a:t>
            </a:r>
            <a:endParaRPr lang="en-GB" sz="2000" b="1" u="sng" dirty="0"/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E2393749-1C32-490A-8E1D-EF23581B06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5342" y="2796228"/>
            <a:ext cx="1292271" cy="1340768"/>
          </a:xfrm>
          <a:prstGeom prst="rect">
            <a:avLst/>
          </a:prstGeom>
        </p:spPr>
      </p:pic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9EF6B3EC-2A8F-4075-8D81-AD432FDF426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3500452"/>
            <a:ext cx="1378871" cy="1440716"/>
          </a:xfrm>
          <a:prstGeom prst="rect">
            <a:avLst/>
          </a:prstGeom>
        </p:spPr>
      </p:pic>
      <p:pic>
        <p:nvPicPr>
          <p:cNvPr id="11" name="Picture 10" descr="Icon&#10;&#10;Description automatically generated">
            <a:extLst>
              <a:ext uri="{FF2B5EF4-FFF2-40B4-BE49-F238E27FC236}">
                <a16:creationId xmlns:a16="http://schemas.microsoft.com/office/drawing/2014/main" id="{992C41F7-92F0-4ECD-A56A-4FDC4CE7AAD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3928016"/>
            <a:ext cx="1104518" cy="1104518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DF2665D-AF79-4AB4-96C3-4D43143EE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08759" y="6677273"/>
            <a:ext cx="2895600" cy="280119"/>
          </a:xfrm>
        </p:spPr>
        <p:txBody>
          <a:bodyPr/>
          <a:lstStyle/>
          <a:p>
            <a:r>
              <a:rPr lang="en-GB" sz="800" dirty="0">
                <a:solidFill>
                  <a:schemeClr val="bg1">
                    <a:lumMod val="85000"/>
                  </a:schemeClr>
                </a:solidFill>
              </a:rPr>
              <a:t>nextpagescience ©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8D33577-4BA5-4565-AC00-1AE4E345A90B}"/>
              </a:ext>
            </a:extLst>
          </p:cNvPr>
          <p:cNvSpPr/>
          <p:nvPr/>
        </p:nvSpPr>
        <p:spPr>
          <a:xfrm>
            <a:off x="395536" y="5229200"/>
            <a:ext cx="8361363" cy="151865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Can you think of any other benefits?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How much exercise do you think we should get a day?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1hr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Why aren’t most of us getting enough?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B240C6F-B97E-4457-A79C-E0B09CE77804}"/>
              </a:ext>
            </a:extLst>
          </p:cNvPr>
          <p:cNvSpPr txBox="1"/>
          <p:nvPr/>
        </p:nvSpPr>
        <p:spPr>
          <a:xfrm>
            <a:off x="-2628800" y="2816989"/>
            <a:ext cx="2232248" cy="64633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Sequence on click</a:t>
            </a:r>
          </a:p>
          <a:p>
            <a:pPr algn="ctr"/>
            <a:r>
              <a:rPr lang="en-GB" dirty="0">
                <a:latin typeface="Comic Sans MS" panose="030F0702030302020204" pitchFamily="66" charset="0"/>
              </a:rPr>
              <a:t>in slide show.</a:t>
            </a:r>
          </a:p>
        </p:txBody>
      </p:sp>
    </p:spTree>
    <p:extLst>
      <p:ext uri="{BB962C8B-B14F-4D97-AF65-F5344CB8AC3E}">
        <p14:creationId xmlns:p14="http://schemas.microsoft.com/office/powerpoint/2010/main" val="44821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45E723D2-1B76-40A2-803B-8BBF4AA9D5A5}"/>
              </a:ext>
            </a:extLst>
          </p:cNvPr>
          <p:cNvSpPr txBox="1"/>
          <p:nvPr/>
        </p:nvSpPr>
        <p:spPr>
          <a:xfrm>
            <a:off x="391319" y="124172"/>
            <a:ext cx="8361363" cy="514756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u="sng" dirty="0">
                <a:latin typeface="Comic Sans MS" panose="030F0702030302020204" pitchFamily="66" charset="0"/>
              </a:rPr>
              <a:t>SUMMARY</a:t>
            </a:r>
            <a:endParaRPr lang="en-GB" sz="24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Exercise benefits us in many ways such as better mood, stronger heart and muscles, increased stamina, improved energy levels and it helps us deal with stress better.</a:t>
            </a: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Asthma is a chronic condition of the airways which can cause breathlessness. Sufferers manage their condition with inhalers but in a severe attack an ambulance should be called.</a:t>
            </a:r>
          </a:p>
          <a:p>
            <a:pPr marL="18900">
              <a:buSzPct val="110000"/>
              <a:defRPr/>
            </a:pPr>
            <a:endParaRPr lang="en-GB" sz="1000" b="1" dirty="0">
              <a:latin typeface="Comic Sans MS" panose="030F0702030302020204" pitchFamily="66" charset="0"/>
            </a:endParaRPr>
          </a:p>
          <a:p>
            <a:pPr marL="342900" indent="-3429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Smoking is addictive because of the drug nicotine. It is linked to many diseases such as heart problems, breathing problems and cancer.</a:t>
            </a:r>
          </a:p>
          <a:p>
            <a:pPr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DF2665D-AF79-4AB4-96C3-4D43143EE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92280" y="6577881"/>
            <a:ext cx="2895600" cy="280119"/>
          </a:xfrm>
        </p:spPr>
        <p:txBody>
          <a:bodyPr/>
          <a:lstStyle/>
          <a:p>
            <a:r>
              <a:rPr lang="en-GB" sz="800" dirty="0">
                <a:solidFill>
                  <a:schemeClr val="bg1">
                    <a:lumMod val="85000"/>
                  </a:schemeClr>
                </a:solidFill>
              </a:rPr>
              <a:t>nextpagescience ©</a:t>
            </a:r>
          </a:p>
        </p:txBody>
      </p:sp>
    </p:spTree>
    <p:extLst>
      <p:ext uri="{BB962C8B-B14F-4D97-AF65-F5344CB8AC3E}">
        <p14:creationId xmlns:p14="http://schemas.microsoft.com/office/powerpoint/2010/main" val="2700102017"/>
      </p:ext>
    </p:extLst>
  </p:cSld>
  <p:clrMapOvr>
    <a:masterClrMapping/>
  </p:clrMapOvr>
</p:sld>
</file>

<file path=ppt/theme/theme1.xml><?xml version="1.0" encoding="utf-8"?>
<a:theme xmlns:a="http://schemas.openxmlformats.org/drawingml/2006/main" name="Lab safety &amp; apparatus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4230</TotalTime>
  <Words>306</Words>
  <Application>Microsoft Office PowerPoint</Application>
  <PresentationFormat>On-screen Show (4:3)</PresentationFormat>
  <Paragraphs>39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Comic Sans MS</vt:lpstr>
      <vt:lpstr>OpenDyslexic</vt:lpstr>
      <vt:lpstr>Lab safety &amp; apparatus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Digestion</dc:title>
  <dc:creator>Simon Cox</dc:creator>
  <cp:lastModifiedBy>Amanda Sharp</cp:lastModifiedBy>
  <cp:revision>347</cp:revision>
  <cp:lastPrinted>2016-09-29T14:32:46Z</cp:lastPrinted>
  <dcterms:created xsi:type="dcterms:W3CDTF">2014-09-06T19:55:35Z</dcterms:created>
  <dcterms:modified xsi:type="dcterms:W3CDTF">2021-03-27T11:16:26Z</dcterms:modified>
</cp:coreProperties>
</file>