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56" r:id="rId2"/>
    <p:sldId id="3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bpAB3DMLlDz7cqdHt3pNTg==" hashData="sV+ko8yo/PKYax+c1jbT3sK32cpiF8nWL+WsaQUvw4qwEXlNv4GP2MNu2Jt4p891lHzt7nrYAF/iDaDsMYkksQ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F79F"/>
    <a:srgbClr val="E3559F"/>
    <a:srgbClr val="F1A1E7"/>
    <a:srgbClr val="F4E1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15" autoAdjust="0"/>
    <p:restoredTop sz="94249" autoAdjust="0"/>
  </p:normalViewPr>
  <p:slideViewPr>
    <p:cSldViewPr>
      <p:cViewPr varScale="1">
        <p:scale>
          <a:sx n="68" d="100"/>
          <a:sy n="68" d="100"/>
        </p:scale>
        <p:origin x="154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29211-22DE-4B58-B8E4-CD4AF08424FD}" type="datetimeFigureOut">
              <a:rPr lang="en-GB" smtClean="0"/>
              <a:t>28/03/2021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C0B10-1D6E-4ED7-9A19-E964CF7F105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8977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Use zoom function in slide show.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9657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8340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7EAD8C-579F-4197-9295-2977F6A25BB9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941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0A5F54-BC7C-4F8C-8687-49442D5DAA48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988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ABEB11-3519-4ECA-BFE3-EF0B404FD0F6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7770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240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DF58BD-B30C-49BD-B9DA-614B50A75B76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701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EBE91C-797C-413E-8889-61DA4147311B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173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E8FF77-F639-45AA-93C7-41B950F8397A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542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F38EA1-6721-4E78-B7BA-10BADB412373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3953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ECF0CB-B6A6-4AC2-9E34-43F826B7845D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8276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67CC1D-B1AA-45F5-9699-489F89337A7B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51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18B35D-4F6F-47EC-8FCC-E7406E831836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8244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41E714-B110-45C7-ACCB-6202886E7BE3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16345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fld id="{1AC82CC8-390A-4C47-8A0B-039213F7A8B2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740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panose="00000500000000000000" pitchFamily="50" charset="0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OpenDyslexic" panose="00000500000000000000" pitchFamily="50" charset="0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0606C698-7604-4C21-B97C-9E2C305F5A75}"/>
              </a:ext>
            </a:extLst>
          </p:cNvPr>
          <p:cNvSpPr txBox="1"/>
          <p:nvPr/>
        </p:nvSpPr>
        <p:spPr>
          <a:xfrm>
            <a:off x="357562" y="1052736"/>
            <a:ext cx="8428875" cy="92333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DO IT NOW; </a:t>
            </a:r>
            <a:r>
              <a:rPr lang="en-GB" dirty="0">
                <a:latin typeface="Comic Sans MS" panose="030F0702030302020204" pitchFamily="66" charset="0"/>
              </a:rPr>
              <a:t>The chemical equation for photosynthesis below has gaps. Choose from the four words below to write in the correct place. </a:t>
            </a:r>
          </a:p>
          <a:p>
            <a:r>
              <a:rPr lang="en-GB" i="1" dirty="0">
                <a:latin typeface="Comic Sans MS" panose="030F0702030302020204" pitchFamily="66" charset="0"/>
              </a:rPr>
              <a:t>(Clues; without plants breathing would be difficult and all plants get thirsty!)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8" y="166003"/>
            <a:ext cx="8361363" cy="83099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latin typeface="Comic Sans MS" panose="030F0702030302020204" pitchFamily="66" charset="0"/>
              </a:rPr>
              <a:t>Write down the date and today’s title</a:t>
            </a:r>
          </a:p>
          <a:p>
            <a:pPr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PHOTOSYNTHESIS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49008" y="6677273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6C019B1-1A47-4261-B4D5-040B5E6F2D43}"/>
              </a:ext>
            </a:extLst>
          </p:cNvPr>
          <p:cNvSpPr/>
          <p:nvPr/>
        </p:nvSpPr>
        <p:spPr>
          <a:xfrm>
            <a:off x="35496" y="5589240"/>
            <a:ext cx="5625338" cy="122413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What else is needed for plants to make food?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Why are plants green?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9608D02-ECCC-4B0C-A096-C97254E7BB95}"/>
              </a:ext>
            </a:extLst>
          </p:cNvPr>
          <p:cNvSpPr txBox="1"/>
          <p:nvPr/>
        </p:nvSpPr>
        <p:spPr>
          <a:xfrm>
            <a:off x="349302" y="2132856"/>
            <a:ext cx="86454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_ _ _ _ _   _ _ _ _ _ _ _   +    _ _ _ _ _                  _ _ _ _ _ _   +    _ _ _ _ </a:t>
            </a:r>
          </a:p>
          <a:p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D7D1A9D9-71BB-49E6-B688-6FCF8CA0E1AE}"/>
              </a:ext>
            </a:extLst>
          </p:cNvPr>
          <p:cNvCxnSpPr/>
          <p:nvPr/>
        </p:nvCxnSpPr>
        <p:spPr>
          <a:xfrm>
            <a:off x="4860032" y="2614847"/>
            <a:ext cx="720000" cy="0"/>
          </a:xfrm>
          <a:prstGeom prst="straightConnector1">
            <a:avLst/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02361A55-5E94-4E78-925B-BB34E5F9D56E}"/>
              </a:ext>
            </a:extLst>
          </p:cNvPr>
          <p:cNvSpPr txBox="1"/>
          <p:nvPr/>
        </p:nvSpPr>
        <p:spPr>
          <a:xfrm>
            <a:off x="323528" y="2398719"/>
            <a:ext cx="3005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C a r b o n    d </a:t>
            </a:r>
            <a:r>
              <a:rPr lang="en-GB" dirty="0" err="1">
                <a:latin typeface="Comic Sans MS" panose="030F0702030302020204" pitchFamily="66" charset="0"/>
              </a:rPr>
              <a:t>i</a:t>
            </a:r>
            <a:r>
              <a:rPr lang="en-GB" dirty="0">
                <a:latin typeface="Comic Sans MS" panose="030F0702030302020204" pitchFamily="66" charset="0"/>
              </a:rPr>
              <a:t> o x </a:t>
            </a:r>
            <a:r>
              <a:rPr lang="en-GB" dirty="0" err="1">
                <a:latin typeface="Comic Sans MS" panose="030F0702030302020204" pitchFamily="66" charset="0"/>
              </a:rPr>
              <a:t>i</a:t>
            </a:r>
            <a:r>
              <a:rPr lang="en-GB" dirty="0">
                <a:latin typeface="Comic Sans MS" panose="030F0702030302020204" pitchFamily="66" charset="0"/>
              </a:rPr>
              <a:t> d 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4B70A3B-8E1A-4F5F-B510-AF670DDAE241}"/>
              </a:ext>
            </a:extLst>
          </p:cNvPr>
          <p:cNvSpPr txBox="1"/>
          <p:nvPr/>
        </p:nvSpPr>
        <p:spPr>
          <a:xfrm>
            <a:off x="3525914" y="2398719"/>
            <a:ext cx="1838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W a t e r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DB3E530-ACC7-4F44-915B-996CD07A5830}"/>
              </a:ext>
            </a:extLst>
          </p:cNvPr>
          <p:cNvSpPr txBox="1"/>
          <p:nvPr/>
        </p:nvSpPr>
        <p:spPr>
          <a:xfrm>
            <a:off x="5747993" y="2375849"/>
            <a:ext cx="1838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O x y g e n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9ACA5E6-AE8A-48D7-8E63-E9F125207C55}"/>
              </a:ext>
            </a:extLst>
          </p:cNvPr>
          <p:cNvSpPr txBox="1"/>
          <p:nvPr/>
        </p:nvSpPr>
        <p:spPr>
          <a:xfrm>
            <a:off x="7540823" y="2375849"/>
            <a:ext cx="1838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F o </a:t>
            </a:r>
            <a:r>
              <a:rPr lang="en-GB" dirty="0" err="1">
                <a:latin typeface="Comic Sans MS" panose="030F0702030302020204" pitchFamily="66" charset="0"/>
              </a:rPr>
              <a:t>o</a:t>
            </a:r>
            <a:r>
              <a:rPr lang="en-GB" dirty="0">
                <a:latin typeface="Comic Sans MS" panose="030F0702030302020204" pitchFamily="66" charset="0"/>
              </a:rPr>
              <a:t> d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5AA6105-22E0-4E43-B635-391DB43E681E}"/>
              </a:ext>
            </a:extLst>
          </p:cNvPr>
          <p:cNvSpPr txBox="1"/>
          <p:nvPr/>
        </p:nvSpPr>
        <p:spPr>
          <a:xfrm>
            <a:off x="395536" y="1976066"/>
            <a:ext cx="5076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>
                <a:latin typeface="Comic Sans MS" panose="030F0702030302020204" pitchFamily="66" charset="0"/>
              </a:rPr>
              <a:t>Photosynthesis equation</a:t>
            </a:r>
          </a:p>
        </p:txBody>
      </p:sp>
      <p:sp>
        <p:nvSpPr>
          <p:cNvPr id="4" name="Right Brace 3">
            <a:extLst>
              <a:ext uri="{FF2B5EF4-FFF2-40B4-BE49-F238E27FC236}">
                <a16:creationId xmlns:a16="http://schemas.microsoft.com/office/drawing/2014/main" id="{2B12152F-0B41-42A7-AD5A-E6DB51CA1A7A}"/>
              </a:ext>
            </a:extLst>
          </p:cNvPr>
          <p:cNvSpPr/>
          <p:nvPr/>
        </p:nvSpPr>
        <p:spPr>
          <a:xfrm rot="5400000">
            <a:off x="2479426" y="797327"/>
            <a:ext cx="170582" cy="4302597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ight Brace 19">
            <a:extLst>
              <a:ext uri="{FF2B5EF4-FFF2-40B4-BE49-F238E27FC236}">
                <a16:creationId xmlns:a16="http://schemas.microsoft.com/office/drawing/2014/main" id="{284561F0-CFB6-467A-B9E6-F82537FD6900}"/>
              </a:ext>
            </a:extLst>
          </p:cNvPr>
          <p:cNvSpPr/>
          <p:nvPr/>
        </p:nvSpPr>
        <p:spPr>
          <a:xfrm rot="5400000">
            <a:off x="7075447" y="1545813"/>
            <a:ext cx="243836" cy="2802458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9F5D9CD-D205-4FD7-B22D-1D1FBFC01F4A}"/>
              </a:ext>
            </a:extLst>
          </p:cNvPr>
          <p:cNvSpPr txBox="1"/>
          <p:nvPr/>
        </p:nvSpPr>
        <p:spPr>
          <a:xfrm>
            <a:off x="1708467" y="3824486"/>
            <a:ext cx="3240360" cy="147732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GB" b="1" u="sng" dirty="0">
                <a:latin typeface="Comic Sans MS" panose="030F0702030302020204" pitchFamily="66" charset="0"/>
              </a:rPr>
              <a:t>Words to use</a:t>
            </a:r>
          </a:p>
          <a:p>
            <a:r>
              <a:rPr lang="en-GB" dirty="0">
                <a:latin typeface="Comic Sans MS" panose="030F0702030302020204" pitchFamily="66" charset="0"/>
              </a:rPr>
              <a:t>Food (glucose)</a:t>
            </a:r>
          </a:p>
          <a:p>
            <a:r>
              <a:rPr lang="en-GB" dirty="0">
                <a:latin typeface="Comic Sans MS" panose="030F0702030302020204" pitchFamily="66" charset="0"/>
              </a:rPr>
              <a:t>Oxygen</a:t>
            </a:r>
          </a:p>
          <a:p>
            <a:r>
              <a:rPr lang="en-GB" dirty="0">
                <a:latin typeface="Comic Sans MS" panose="030F0702030302020204" pitchFamily="66" charset="0"/>
              </a:rPr>
              <a:t>Carbon dioxide</a:t>
            </a:r>
          </a:p>
          <a:p>
            <a:r>
              <a:rPr lang="en-GB" dirty="0">
                <a:latin typeface="Comic Sans MS" panose="030F0702030302020204" pitchFamily="66" charset="0"/>
              </a:rPr>
              <a:t>Water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3A7429B-882D-4408-B7FF-CFC64828A2E2}"/>
              </a:ext>
            </a:extLst>
          </p:cNvPr>
          <p:cNvSpPr txBox="1"/>
          <p:nvPr/>
        </p:nvSpPr>
        <p:spPr>
          <a:xfrm>
            <a:off x="1799447" y="3091328"/>
            <a:ext cx="1690259" cy="36933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Used by plant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D22C805-2317-4BF8-A7F2-ADF2B4814DE2}"/>
              </a:ext>
            </a:extLst>
          </p:cNvPr>
          <p:cNvSpPr txBox="1"/>
          <p:nvPr/>
        </p:nvSpPr>
        <p:spPr>
          <a:xfrm>
            <a:off x="6372200" y="3091328"/>
            <a:ext cx="1806955" cy="36933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Made by plant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007453E-3891-4B16-AED6-F95519AC3648}"/>
              </a:ext>
            </a:extLst>
          </p:cNvPr>
          <p:cNvSpPr txBox="1"/>
          <p:nvPr/>
        </p:nvSpPr>
        <p:spPr>
          <a:xfrm>
            <a:off x="-2628800" y="2816989"/>
            <a:ext cx="2232248" cy="6463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Sequence on click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in slide show.</a:t>
            </a:r>
          </a:p>
        </p:txBody>
      </p:sp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56F53064-0D39-4D39-8CC8-D8BFC280205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7993" y="3603671"/>
            <a:ext cx="3107529" cy="3209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2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40" grpId="0"/>
      <p:bldP spid="4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124172"/>
            <a:ext cx="8361363" cy="574003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u="sng" dirty="0">
                <a:latin typeface="Comic Sans MS" panose="030F0702030302020204" pitchFamily="66" charset="0"/>
              </a:rPr>
              <a:t>SUMMARY</a:t>
            </a:r>
            <a:endParaRPr lang="en-GB" sz="24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9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Photosynthesis is the name given to the reaction by which plants use light to make food.</a:t>
            </a: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The reactants are carbon dioxide and water and the products are oxygen and glucose.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Leaves are adapted to photosynthesise.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Leaves contain chlorophyll in palisade cells to capture the energy of sunlight and make food.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They have air holes (stomata) on their underside to allow gases in and out.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Planting more trees helps reduce global warming.</a:t>
            </a:r>
          </a:p>
          <a:p>
            <a:pPr marL="18900">
              <a:buSzPct val="110000"/>
              <a:defRPr/>
            </a:pPr>
            <a:endParaRPr lang="en-GB" sz="1000" b="1" dirty="0">
              <a:latin typeface="Comic Sans MS" panose="030F0702030302020204" pitchFamily="66" charset="0"/>
            </a:endParaRPr>
          </a:p>
          <a:p>
            <a:pPr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64288" y="6605265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</p:spTree>
    <p:extLst>
      <p:ext uri="{BB962C8B-B14F-4D97-AF65-F5344CB8AC3E}">
        <p14:creationId xmlns:p14="http://schemas.microsoft.com/office/powerpoint/2010/main" val="2700102017"/>
      </p:ext>
    </p:extLst>
  </p:cSld>
  <p:clrMapOvr>
    <a:masterClrMapping/>
  </p:clrMapOvr>
</p:sld>
</file>

<file path=ppt/theme/theme1.xml><?xml version="1.0" encoding="utf-8"?>
<a:theme xmlns:a="http://schemas.openxmlformats.org/drawingml/2006/main" name="Lab safety &amp; apparatus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5522</TotalTime>
  <Words>241</Words>
  <Application>Microsoft Office PowerPoint</Application>
  <PresentationFormat>On-screen Show (4:3)</PresentationFormat>
  <Paragraphs>42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Comic Sans MS</vt:lpstr>
      <vt:lpstr>OpenDyslexic</vt:lpstr>
      <vt:lpstr>Lab safety &amp; apparatus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Digestion</dc:title>
  <dc:creator>Simon Cox</dc:creator>
  <cp:lastModifiedBy>Amanda Sharp</cp:lastModifiedBy>
  <cp:revision>442</cp:revision>
  <cp:lastPrinted>2016-09-29T14:32:46Z</cp:lastPrinted>
  <dcterms:created xsi:type="dcterms:W3CDTF">2014-09-06T19:55:35Z</dcterms:created>
  <dcterms:modified xsi:type="dcterms:W3CDTF">2021-03-28T16:07:47Z</dcterms:modified>
</cp:coreProperties>
</file>