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EAmUgSXTMLG0F7IJ0SI4g==" hashData="bA/yTHcPVUMnXRtbvye6C3mpnRD4o+c/WVQEbTzDyqcn68tAKo9RYJ+gXTjRwC3aJ3Tlx83UbCawiPSCVS3DX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2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30FACD03-1B66-456E-9DD3-9FD6ADFF7F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382368"/>
            <a:ext cx="1558800" cy="1558800"/>
          </a:xfrm>
          <a:prstGeom prst="rect">
            <a:avLst/>
          </a:prstGeom>
        </p:spPr>
      </p:pic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359FFF73-25A6-442B-842A-4E1BF9A478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156" y="1772816"/>
            <a:ext cx="1558800" cy="15588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245590"/>
            <a:ext cx="8361363" cy="12797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many of the above can you name?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Do you know what any of them are used for?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Are any of them harmful?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images below show elements and compounds all made from atoms. Write down what differences and similarities you can spot?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156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300" b="1" dirty="0">
                <a:latin typeface="Comic Sans MS" panose="030F0702030302020204" pitchFamily="66" charset="0"/>
              </a:rPr>
              <a:t>ATOMS, ELEMENTS, COMPOUNDS AND MOLECULES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1511" y="669763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0293228-8349-492A-86D0-74F1F802CF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6096" y="1737217"/>
            <a:ext cx="1620000" cy="1620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6154B3DF-24CA-4841-A996-C25C27E8A6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19048" y="3372730"/>
            <a:ext cx="1620000" cy="16200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1EBB43DC-9A3F-498E-83DE-05BF21F9E9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044" y="3393176"/>
            <a:ext cx="1620000" cy="162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E69E09-1F63-473F-83A4-65B63866254A}"/>
              </a:ext>
            </a:extLst>
          </p:cNvPr>
          <p:cNvSpPr txBox="1"/>
          <p:nvPr/>
        </p:nvSpPr>
        <p:spPr>
          <a:xfrm>
            <a:off x="683568" y="1728577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612210-0A60-4650-A575-D82314C022B0}"/>
              </a:ext>
            </a:extLst>
          </p:cNvPr>
          <p:cNvSpPr txBox="1"/>
          <p:nvPr/>
        </p:nvSpPr>
        <p:spPr>
          <a:xfrm>
            <a:off x="3804805" y="1729074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471244-A674-4ABE-9F56-6002FE4EB4AE}"/>
              </a:ext>
            </a:extLst>
          </p:cNvPr>
          <p:cNvSpPr txBox="1"/>
          <p:nvPr/>
        </p:nvSpPr>
        <p:spPr>
          <a:xfrm>
            <a:off x="6876256" y="1742806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F587FE-0D2C-47DD-B892-1A5994E45CA4}"/>
              </a:ext>
            </a:extLst>
          </p:cNvPr>
          <p:cNvSpPr txBox="1"/>
          <p:nvPr/>
        </p:nvSpPr>
        <p:spPr>
          <a:xfrm>
            <a:off x="719752" y="3413847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8E4F09-2D17-4E5A-A595-FD89C82B12D9}"/>
              </a:ext>
            </a:extLst>
          </p:cNvPr>
          <p:cNvSpPr txBox="1"/>
          <p:nvPr/>
        </p:nvSpPr>
        <p:spPr>
          <a:xfrm>
            <a:off x="3835885" y="3389217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18E72D-0B03-478D-BF0B-023ADC1E8E9A}"/>
              </a:ext>
            </a:extLst>
          </p:cNvPr>
          <p:cNvSpPr txBox="1"/>
          <p:nvPr/>
        </p:nvSpPr>
        <p:spPr>
          <a:xfrm>
            <a:off x="6876256" y="3394862"/>
            <a:ext cx="64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F.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18764D0B-EE96-4DCE-BD86-CC81D13795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2044" y="1733614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9321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All elements, molecules and compounds are made from atoms.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Elements are made from only one type of atom.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Compounds are formed from two or more different atoms bonded together.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Molecules are two or more atoms bonded together, they can be the same or different.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Molecules are the smallest complete unit of a substance e.g. 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in the gas oxygen or H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O in water.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158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225</cp:revision>
  <cp:lastPrinted>2016-09-29T14:32:46Z</cp:lastPrinted>
  <dcterms:created xsi:type="dcterms:W3CDTF">2014-09-06T19:55:35Z</dcterms:created>
  <dcterms:modified xsi:type="dcterms:W3CDTF">2021-03-22T19:36:26Z</dcterms:modified>
</cp:coreProperties>
</file>