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356" r:id="rId2"/>
    <p:sldId id="3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EzANhpISp6gXIzJZqH520A==" hashData="b6UMqJbFBq+2ZEybvDF1sqIRf7iXD+suhR7n9ja4+A8wVCs1oAXawcAJkph9nhUZXdHlotswu4yaGZfmZn9leg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manda Sharp" initials="AS" lastIdx="1" clrIdx="0">
    <p:extLst>
      <p:ext uri="{19B8F6BF-5375-455C-9EA6-DF929625EA0E}">
        <p15:presenceInfo xmlns:p15="http://schemas.microsoft.com/office/powerpoint/2012/main" userId="7a612f8827154d0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F79F"/>
    <a:srgbClr val="E3559F"/>
    <a:srgbClr val="F1A1E7"/>
    <a:srgbClr val="F4E1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15" autoAdjust="0"/>
    <p:restoredTop sz="90353" autoAdjust="0"/>
  </p:normalViewPr>
  <p:slideViewPr>
    <p:cSldViewPr>
      <p:cViewPr varScale="1">
        <p:scale>
          <a:sx n="65" d="100"/>
          <a:sy n="65" d="100"/>
        </p:scale>
        <p:origin x="163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129211-22DE-4B58-B8E4-CD4AF08424FD}" type="datetimeFigureOut">
              <a:rPr lang="en-GB" smtClean="0"/>
              <a:t>28/03/2021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CC0B10-1D6E-4ED7-9A19-E964CF7F105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8977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/>
              <a:t>Questions appears in slide show.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C0B10-1D6E-4ED7-9A19-E964CF7F1059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9657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C0B10-1D6E-4ED7-9A19-E964CF7F1059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8340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7EAD8C-579F-4197-9295-2977F6A25BB9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79412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0A5F54-BC7C-4F8C-8687-49442D5DAA48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49882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ABEB11-3519-4ECA-BFE3-EF0B404FD0F6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577702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240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DF58BD-B30C-49BD-B9DA-614B50A75B76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2701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EBE91C-797C-413E-8889-61DA4147311B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91731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E8FF77-F639-45AA-93C7-41B950F8397A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6542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F38EA1-6721-4E78-B7BA-10BADB412373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73953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ECF0CB-B6A6-4AC2-9E34-43F826B7845D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58276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67CC1D-B1AA-45F5-9699-489F89337A7B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9519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18B35D-4F6F-47EC-8FCC-E7406E831836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28244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41E714-B110-45C7-ACCB-6202886E7BE3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16345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</a:defRPr>
            </a:lvl1pPr>
          </a:lstStyle>
          <a:p>
            <a:fld id="{1AC82CC8-390A-4C47-8A0B-039213F7A8B2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</a:defRPr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2740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panose="00000500000000000000" pitchFamily="50" charset="0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OpenDyslexic" panose="00000500000000000000" pitchFamily="50" charset="0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67F4D8F8-A861-4558-8258-D3A6C98B1183}"/>
              </a:ext>
            </a:extLst>
          </p:cNvPr>
          <p:cNvSpPr txBox="1"/>
          <p:nvPr/>
        </p:nvSpPr>
        <p:spPr>
          <a:xfrm>
            <a:off x="179512" y="5517232"/>
            <a:ext cx="8752681" cy="129266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2400" b="1" u="sng" dirty="0">
                <a:latin typeface="Comic Sans MS" panose="030F0702030302020204" pitchFamily="66" charset="0"/>
              </a:rPr>
              <a:t>Stretch</a:t>
            </a:r>
          </a:p>
          <a:p>
            <a:pPr>
              <a:defRPr/>
            </a:pPr>
            <a:r>
              <a:rPr lang="en-GB" dirty="0">
                <a:latin typeface="Comic Sans MS" panose="030F0702030302020204" pitchFamily="66" charset="0"/>
              </a:rPr>
              <a:t>What happens to the force when the magnets are closer?</a:t>
            </a:r>
          </a:p>
          <a:p>
            <a:pPr>
              <a:defRPr/>
            </a:pPr>
            <a:r>
              <a:rPr lang="en-GB" dirty="0">
                <a:latin typeface="Comic Sans MS" panose="030F0702030302020204" pitchFamily="66" charset="0"/>
              </a:rPr>
              <a:t>Why does nothing happen in E?</a:t>
            </a:r>
          </a:p>
          <a:p>
            <a:pPr>
              <a:defRPr/>
            </a:pPr>
            <a:r>
              <a:rPr lang="en-GB" dirty="0">
                <a:latin typeface="Comic Sans MS" panose="030F0702030302020204" pitchFamily="66" charset="0"/>
              </a:rPr>
              <a:t>What device makes use of what happens in H?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606C698-7604-4C21-B97C-9E2C305F5A75}"/>
              </a:ext>
            </a:extLst>
          </p:cNvPr>
          <p:cNvSpPr txBox="1"/>
          <p:nvPr/>
        </p:nvSpPr>
        <p:spPr>
          <a:xfrm>
            <a:off x="251520" y="980728"/>
            <a:ext cx="8640960" cy="92333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DO IT NOW</a:t>
            </a:r>
            <a:r>
              <a:rPr lang="en-GB" dirty="0">
                <a:latin typeface="Comic Sans MS" panose="030F0702030302020204" pitchFamily="66" charset="0"/>
              </a:rPr>
              <a:t>; Use the words below to describe what happens in A to H below. The magnets labelled </a:t>
            </a:r>
            <a:r>
              <a:rPr lang="en-GB" b="1" dirty="0">
                <a:latin typeface="Comic Sans MS" panose="030F0702030302020204" pitchFamily="66" charset="0"/>
              </a:rPr>
              <a:t>glued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b="1" dirty="0">
                <a:latin typeface="Comic Sans MS" panose="030F0702030302020204" pitchFamily="66" charset="0"/>
              </a:rPr>
              <a:t>can’t move</a:t>
            </a:r>
            <a:r>
              <a:rPr lang="en-GB" dirty="0">
                <a:latin typeface="Comic Sans MS" panose="030F0702030302020204" pitchFamily="66" charset="0"/>
              </a:rPr>
              <a:t>. </a:t>
            </a:r>
          </a:p>
          <a:p>
            <a:r>
              <a:rPr lang="en-GB" b="1" i="1" dirty="0">
                <a:latin typeface="Comic Sans MS" panose="030F0702030302020204" pitchFamily="66" charset="0"/>
              </a:rPr>
              <a:t>forced right, forced left, nothing, rotates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5E723D2-1B76-40A2-803B-8BBF4AA9D5A5}"/>
              </a:ext>
            </a:extLst>
          </p:cNvPr>
          <p:cNvSpPr txBox="1"/>
          <p:nvPr/>
        </p:nvSpPr>
        <p:spPr>
          <a:xfrm>
            <a:off x="391318" y="116632"/>
            <a:ext cx="8361363" cy="830997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>
                <a:latin typeface="Comic Sans MS" panose="030F0702030302020204" pitchFamily="66" charset="0"/>
              </a:rPr>
              <a:t>Write down the date and today’s title</a:t>
            </a:r>
          </a:p>
          <a:p>
            <a:pPr>
              <a:defRPr/>
            </a:pPr>
            <a:r>
              <a:rPr lang="en-GB" sz="2400" b="1" dirty="0">
                <a:latin typeface="Comic Sans MS" panose="030F0702030302020204" pitchFamily="66" charset="0"/>
              </a:rPr>
              <a:t>MAGNETS AND MAGNETIC FIELDS</a:t>
            </a:r>
          </a:p>
        </p:txBody>
      </p:sp>
      <p:sp>
        <p:nvSpPr>
          <p:cNvPr id="11" name="Footer Placeholder 1">
            <a:extLst>
              <a:ext uri="{FF2B5EF4-FFF2-40B4-BE49-F238E27FC236}">
                <a16:creationId xmlns:a16="http://schemas.microsoft.com/office/drawing/2014/main" id="{5F4F5C75-4E2C-4583-8D34-63EBE068C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32240" y="6669360"/>
            <a:ext cx="2895600" cy="280119"/>
          </a:xfrm>
        </p:spPr>
        <p:txBody>
          <a:bodyPr/>
          <a:lstStyle/>
          <a:p>
            <a:r>
              <a:rPr lang="en-GB" sz="1100" dirty="0">
                <a:solidFill>
                  <a:schemeClr val="bg1">
                    <a:lumMod val="85000"/>
                  </a:schemeClr>
                </a:solidFill>
              </a:rPr>
              <a:t>nextpagescience ©</a:t>
            </a:r>
          </a:p>
        </p:txBody>
      </p:sp>
      <p:pic>
        <p:nvPicPr>
          <p:cNvPr id="5" name="Picture 4" descr="Graphical user interface, application, Teams&#10;&#10;Description automatically generated">
            <a:extLst>
              <a:ext uri="{FF2B5EF4-FFF2-40B4-BE49-F238E27FC236}">
                <a16:creationId xmlns:a16="http://schemas.microsoft.com/office/drawing/2014/main" id="{D53EEE47-1179-4358-82C6-E9FFB192E5F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812" y="1916832"/>
            <a:ext cx="7956376" cy="349518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ECC768B-0A92-443F-80E3-568D89E1AA38}"/>
              </a:ext>
            </a:extLst>
          </p:cNvPr>
          <p:cNvSpPr txBox="1"/>
          <p:nvPr/>
        </p:nvSpPr>
        <p:spPr>
          <a:xfrm>
            <a:off x="2273722" y="4433828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>
                <a:highlight>
                  <a:srgbClr val="FFFF00"/>
                </a:highlight>
                <a:latin typeface="Comic Sans MS" panose="030F0702030302020204" pitchFamily="66" charset="0"/>
              </a:rPr>
              <a:t>forced right</a:t>
            </a:r>
            <a:endParaRPr lang="en-GB" dirty="0">
              <a:highlight>
                <a:srgbClr val="FFFF00"/>
              </a:highlight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00E749C-511A-4489-B9AB-A44CEBADD54B}"/>
              </a:ext>
            </a:extLst>
          </p:cNvPr>
          <p:cNvSpPr txBox="1"/>
          <p:nvPr/>
        </p:nvSpPr>
        <p:spPr>
          <a:xfrm>
            <a:off x="2273722" y="3573016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>
                <a:highlight>
                  <a:srgbClr val="FFFF00"/>
                </a:highlight>
                <a:latin typeface="Comic Sans MS" panose="030F0702030302020204" pitchFamily="66" charset="0"/>
              </a:rPr>
              <a:t>forced left</a:t>
            </a:r>
            <a:endParaRPr lang="en-GB" dirty="0">
              <a:highlight>
                <a:srgbClr val="FFFF00"/>
              </a:highlight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A785CF9-42AA-45EE-8DB0-473B16ACE2B3}"/>
              </a:ext>
            </a:extLst>
          </p:cNvPr>
          <p:cNvSpPr txBox="1"/>
          <p:nvPr/>
        </p:nvSpPr>
        <p:spPr>
          <a:xfrm>
            <a:off x="6203882" y="1793094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>
                <a:highlight>
                  <a:srgbClr val="FFFF00"/>
                </a:highlight>
                <a:latin typeface="Comic Sans MS" panose="030F0702030302020204" pitchFamily="66" charset="0"/>
              </a:rPr>
              <a:t>nothing</a:t>
            </a:r>
            <a:endParaRPr lang="en-GB" dirty="0">
              <a:highlight>
                <a:srgbClr val="FFFF00"/>
              </a:highlight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E07F015-1234-46A1-B4BA-BD8C5BA33D9F}"/>
              </a:ext>
            </a:extLst>
          </p:cNvPr>
          <p:cNvSpPr txBox="1"/>
          <p:nvPr/>
        </p:nvSpPr>
        <p:spPr>
          <a:xfrm>
            <a:off x="5646142" y="4469058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>
                <a:highlight>
                  <a:srgbClr val="FFFF00"/>
                </a:highlight>
                <a:latin typeface="Comic Sans MS" panose="030F0702030302020204" pitchFamily="66" charset="0"/>
              </a:rPr>
              <a:t>rotates</a:t>
            </a:r>
            <a:endParaRPr lang="en-GB" dirty="0">
              <a:highlight>
                <a:srgbClr val="FFFF00"/>
              </a:highlight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61BD755-9C1B-4D31-B321-A71FE41FC79E}"/>
              </a:ext>
            </a:extLst>
          </p:cNvPr>
          <p:cNvSpPr txBox="1"/>
          <p:nvPr/>
        </p:nvSpPr>
        <p:spPr>
          <a:xfrm>
            <a:off x="2273722" y="1844824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>
                <a:highlight>
                  <a:srgbClr val="FFFF00"/>
                </a:highlight>
                <a:latin typeface="Comic Sans MS" panose="030F0702030302020204" pitchFamily="66" charset="0"/>
              </a:rPr>
              <a:t>forced right</a:t>
            </a:r>
            <a:endParaRPr lang="en-GB" dirty="0">
              <a:highlight>
                <a:srgbClr val="FFFF00"/>
              </a:highlight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9009F53-7CE5-432B-872F-CA7DC96AB6F7}"/>
              </a:ext>
            </a:extLst>
          </p:cNvPr>
          <p:cNvSpPr txBox="1"/>
          <p:nvPr/>
        </p:nvSpPr>
        <p:spPr>
          <a:xfrm>
            <a:off x="2273722" y="2708920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>
                <a:highlight>
                  <a:srgbClr val="FFFF00"/>
                </a:highlight>
                <a:latin typeface="Comic Sans MS" panose="030F0702030302020204" pitchFamily="66" charset="0"/>
              </a:rPr>
              <a:t>forced left</a:t>
            </a:r>
            <a:endParaRPr lang="en-GB" dirty="0">
              <a:highlight>
                <a:srgbClr val="FFFF00"/>
              </a:highlight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A04B4B4-1390-4586-A1F8-7067E7334464}"/>
              </a:ext>
            </a:extLst>
          </p:cNvPr>
          <p:cNvSpPr txBox="1"/>
          <p:nvPr/>
        </p:nvSpPr>
        <p:spPr>
          <a:xfrm>
            <a:off x="6203882" y="2688372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>
                <a:highlight>
                  <a:srgbClr val="FFFF00"/>
                </a:highlight>
                <a:latin typeface="Comic Sans MS" panose="030F0702030302020204" pitchFamily="66" charset="0"/>
              </a:rPr>
              <a:t>forced left</a:t>
            </a:r>
            <a:endParaRPr lang="en-GB" dirty="0">
              <a:highlight>
                <a:srgbClr val="FFFF00"/>
              </a:highlight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977DA95-A5A1-477D-816F-20177644F5A1}"/>
              </a:ext>
            </a:extLst>
          </p:cNvPr>
          <p:cNvSpPr txBox="1"/>
          <p:nvPr/>
        </p:nvSpPr>
        <p:spPr>
          <a:xfrm>
            <a:off x="6203882" y="3599844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>
                <a:highlight>
                  <a:srgbClr val="FFFF00"/>
                </a:highlight>
                <a:latin typeface="Comic Sans MS" panose="030F0702030302020204" pitchFamily="66" charset="0"/>
              </a:rPr>
              <a:t>forced right</a:t>
            </a:r>
            <a:endParaRPr lang="en-GB" dirty="0">
              <a:highlight>
                <a:srgbClr val="FFFF00"/>
              </a:highlight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5F6E5F7-7AC3-4DF3-BC2F-CC5FDEA53514}"/>
              </a:ext>
            </a:extLst>
          </p:cNvPr>
          <p:cNvSpPr txBox="1"/>
          <p:nvPr/>
        </p:nvSpPr>
        <p:spPr>
          <a:xfrm>
            <a:off x="179512" y="5523942"/>
            <a:ext cx="8752681" cy="129266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2400" b="1" u="sng" dirty="0">
                <a:latin typeface="Comic Sans MS" panose="030F0702030302020204" pitchFamily="66" charset="0"/>
              </a:rPr>
              <a:t>Stretch</a:t>
            </a:r>
          </a:p>
          <a:p>
            <a:pPr>
              <a:defRPr/>
            </a:pPr>
            <a:r>
              <a:rPr lang="en-GB" dirty="0">
                <a:latin typeface="Comic Sans MS" panose="030F0702030302020204" pitchFamily="66" charset="0"/>
              </a:rPr>
              <a:t>What happens to the force when the magnets are closer? </a:t>
            </a:r>
            <a:r>
              <a:rPr lang="en-GB" b="1" dirty="0">
                <a:latin typeface="Comic Sans MS" panose="030F0702030302020204" pitchFamily="66" charset="0"/>
              </a:rPr>
              <a:t>Force is stronger.</a:t>
            </a:r>
          </a:p>
          <a:p>
            <a:pPr>
              <a:defRPr/>
            </a:pPr>
            <a:r>
              <a:rPr lang="en-GB" dirty="0">
                <a:latin typeface="Comic Sans MS" panose="030F0702030302020204" pitchFamily="66" charset="0"/>
              </a:rPr>
              <a:t>Why does nothing happen in E?</a:t>
            </a:r>
          </a:p>
          <a:p>
            <a:pPr>
              <a:defRPr/>
            </a:pPr>
            <a:r>
              <a:rPr lang="en-GB" dirty="0">
                <a:latin typeface="Comic Sans MS" panose="030F0702030302020204" pitchFamily="66" charset="0"/>
              </a:rPr>
              <a:t>What device makes use of what happens in H?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0088096-21E0-4143-AB8A-808393AE1335}"/>
              </a:ext>
            </a:extLst>
          </p:cNvPr>
          <p:cNvSpPr txBox="1"/>
          <p:nvPr/>
        </p:nvSpPr>
        <p:spPr>
          <a:xfrm>
            <a:off x="179512" y="5517232"/>
            <a:ext cx="8752681" cy="129266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2400" b="1" u="sng" dirty="0">
                <a:latin typeface="Comic Sans MS" panose="030F0702030302020204" pitchFamily="66" charset="0"/>
              </a:rPr>
              <a:t>Stretch</a:t>
            </a:r>
          </a:p>
          <a:p>
            <a:pPr>
              <a:defRPr/>
            </a:pPr>
            <a:r>
              <a:rPr lang="en-GB" dirty="0">
                <a:latin typeface="Comic Sans MS" panose="030F0702030302020204" pitchFamily="66" charset="0"/>
              </a:rPr>
              <a:t>What happens to the force when the magnets are closer? </a:t>
            </a:r>
            <a:r>
              <a:rPr lang="en-GB" b="1" dirty="0">
                <a:latin typeface="Comic Sans MS" panose="030F0702030302020204" pitchFamily="66" charset="0"/>
              </a:rPr>
              <a:t>Force is stronger.</a:t>
            </a:r>
          </a:p>
          <a:p>
            <a:pPr>
              <a:defRPr/>
            </a:pPr>
            <a:r>
              <a:rPr lang="en-GB" dirty="0">
                <a:latin typeface="Comic Sans MS" panose="030F0702030302020204" pitchFamily="66" charset="0"/>
              </a:rPr>
              <a:t>Why does nothing happen in E? </a:t>
            </a:r>
            <a:r>
              <a:rPr lang="en-GB" b="1" dirty="0">
                <a:latin typeface="Comic Sans MS" panose="030F0702030302020204" pitchFamily="66" charset="0"/>
              </a:rPr>
              <a:t>Pulled equally both sides.</a:t>
            </a:r>
          </a:p>
          <a:p>
            <a:pPr>
              <a:defRPr/>
            </a:pPr>
            <a:r>
              <a:rPr lang="en-GB" dirty="0">
                <a:latin typeface="Comic Sans MS" panose="030F0702030302020204" pitchFamily="66" charset="0"/>
              </a:rPr>
              <a:t>What device makes use of what happens in H?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2923DD5-A364-4676-B572-8FE18F3AD523}"/>
              </a:ext>
            </a:extLst>
          </p:cNvPr>
          <p:cNvSpPr txBox="1"/>
          <p:nvPr/>
        </p:nvSpPr>
        <p:spPr>
          <a:xfrm>
            <a:off x="179512" y="5520714"/>
            <a:ext cx="8752681" cy="129266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2400" b="1" u="sng" dirty="0">
                <a:latin typeface="Comic Sans MS" panose="030F0702030302020204" pitchFamily="66" charset="0"/>
              </a:rPr>
              <a:t>Stretch</a:t>
            </a:r>
          </a:p>
          <a:p>
            <a:pPr>
              <a:defRPr/>
            </a:pPr>
            <a:r>
              <a:rPr lang="en-GB" dirty="0">
                <a:latin typeface="Comic Sans MS" panose="030F0702030302020204" pitchFamily="66" charset="0"/>
              </a:rPr>
              <a:t>What happens to the force when the magnets are closer? </a:t>
            </a:r>
            <a:r>
              <a:rPr lang="en-GB" b="1" dirty="0">
                <a:latin typeface="Comic Sans MS" panose="030F0702030302020204" pitchFamily="66" charset="0"/>
              </a:rPr>
              <a:t>Force is stronger.</a:t>
            </a:r>
          </a:p>
          <a:p>
            <a:pPr>
              <a:defRPr/>
            </a:pPr>
            <a:r>
              <a:rPr lang="en-GB" dirty="0">
                <a:latin typeface="Comic Sans MS" panose="030F0702030302020204" pitchFamily="66" charset="0"/>
              </a:rPr>
              <a:t>Why does nothing happen in E? </a:t>
            </a:r>
            <a:r>
              <a:rPr lang="en-GB" b="1" dirty="0">
                <a:latin typeface="Comic Sans MS" panose="030F0702030302020204" pitchFamily="66" charset="0"/>
              </a:rPr>
              <a:t>Pulled equally both sides.</a:t>
            </a:r>
          </a:p>
          <a:p>
            <a:pPr>
              <a:defRPr/>
            </a:pPr>
            <a:r>
              <a:rPr lang="en-GB" dirty="0">
                <a:latin typeface="Comic Sans MS" panose="030F0702030302020204" pitchFamily="66" charset="0"/>
              </a:rPr>
              <a:t>What device makes use of what happens in H? </a:t>
            </a:r>
            <a:r>
              <a:rPr lang="en-GB" b="1" dirty="0">
                <a:latin typeface="Comic Sans MS" panose="030F0702030302020204" pitchFamily="66" charset="0"/>
              </a:rPr>
              <a:t>An electric motor.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DA094C4-CBD8-4D74-8AEF-F4A7ACB3F1A7}"/>
              </a:ext>
            </a:extLst>
          </p:cNvPr>
          <p:cNvSpPr txBox="1"/>
          <p:nvPr/>
        </p:nvSpPr>
        <p:spPr>
          <a:xfrm>
            <a:off x="-2628800" y="2816989"/>
            <a:ext cx="2232248" cy="64633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Sequence on click</a:t>
            </a:r>
          </a:p>
          <a:p>
            <a:pPr algn="ctr"/>
            <a:r>
              <a:rPr lang="en-GB" dirty="0">
                <a:latin typeface="Comic Sans MS" panose="030F0702030302020204" pitchFamily="66" charset="0"/>
              </a:rPr>
              <a:t>in slide show.</a:t>
            </a:r>
          </a:p>
        </p:txBody>
      </p:sp>
    </p:spTree>
    <p:extLst>
      <p:ext uri="{BB962C8B-B14F-4D97-AF65-F5344CB8AC3E}">
        <p14:creationId xmlns:p14="http://schemas.microsoft.com/office/powerpoint/2010/main" val="44821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2" grpId="0"/>
      <p:bldP spid="13" grpId="0"/>
      <p:bldP spid="15" grpId="0"/>
      <p:bldP spid="16" grpId="0"/>
      <p:bldP spid="17" grpId="0"/>
      <p:bldP spid="18" grpId="0"/>
      <p:bldP spid="19" grpId="0" animBg="1"/>
      <p:bldP spid="20" grpId="0" animBg="1"/>
      <p:bldP spid="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45E723D2-1B76-40A2-803B-8BBF4AA9D5A5}"/>
              </a:ext>
            </a:extLst>
          </p:cNvPr>
          <p:cNvSpPr txBox="1"/>
          <p:nvPr/>
        </p:nvSpPr>
        <p:spPr>
          <a:xfrm>
            <a:off x="391319" y="124172"/>
            <a:ext cx="8361363" cy="603242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u="sng" dirty="0">
                <a:latin typeface="Comic Sans MS" panose="030F0702030302020204" pitchFamily="66" charset="0"/>
              </a:rPr>
              <a:t>SUMMARY</a:t>
            </a:r>
          </a:p>
          <a:p>
            <a:pPr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Iron nickel and cobalt are the magnetic metals.</a:t>
            </a: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Permanent magnets can attract these metals by making them induced magnets.</a:t>
            </a:r>
          </a:p>
          <a:p>
            <a:pPr marL="18900"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b="1" dirty="0">
                <a:latin typeface="Comic Sans MS" panose="030F0702030302020204" pitchFamily="66" charset="0"/>
              </a:rPr>
              <a:t>Opposite</a:t>
            </a:r>
            <a:r>
              <a:rPr lang="en-GB" sz="2400" dirty="0">
                <a:latin typeface="Comic Sans MS" panose="030F0702030302020204" pitchFamily="66" charset="0"/>
              </a:rPr>
              <a:t> poles </a:t>
            </a:r>
            <a:r>
              <a:rPr lang="en-GB" sz="2400" b="1" dirty="0">
                <a:latin typeface="Comic Sans MS" panose="030F0702030302020204" pitchFamily="66" charset="0"/>
              </a:rPr>
              <a:t>attract</a:t>
            </a:r>
            <a:r>
              <a:rPr lang="en-GB" sz="2400" dirty="0">
                <a:latin typeface="Comic Sans MS" panose="030F0702030302020204" pitchFamily="66" charset="0"/>
              </a:rPr>
              <a:t> (north-south) and </a:t>
            </a:r>
            <a:r>
              <a:rPr lang="en-GB" sz="2400" b="1" dirty="0">
                <a:latin typeface="Comic Sans MS" panose="030F0702030302020204" pitchFamily="66" charset="0"/>
              </a:rPr>
              <a:t>alike </a:t>
            </a:r>
            <a:r>
              <a:rPr lang="en-GB" sz="2400" dirty="0">
                <a:latin typeface="Comic Sans MS" panose="030F0702030302020204" pitchFamily="66" charset="0"/>
              </a:rPr>
              <a:t>poles </a:t>
            </a:r>
            <a:r>
              <a:rPr lang="en-GB" sz="2400" b="1" dirty="0">
                <a:latin typeface="Comic Sans MS" panose="030F0702030302020204" pitchFamily="66" charset="0"/>
              </a:rPr>
              <a:t>repel</a:t>
            </a:r>
            <a:r>
              <a:rPr lang="en-GB" sz="2400" dirty="0">
                <a:latin typeface="Comic Sans MS" panose="030F0702030302020204" pitchFamily="66" charset="0"/>
              </a:rPr>
              <a:t> (south-south and north-north).</a:t>
            </a:r>
          </a:p>
          <a:p>
            <a:pPr marL="18900"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A plotting compass can be used to show the shape of a magnetic field around a bar magnet.</a:t>
            </a:r>
          </a:p>
          <a:p>
            <a:pPr marL="18900"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The earth’s magnetic field makes plotting compasses line up with earth’s magnetic field so they point in a north-south direction.</a:t>
            </a:r>
          </a:p>
          <a:p>
            <a:pPr marL="18900">
              <a:buSzPct val="110000"/>
              <a:defRPr/>
            </a:pPr>
            <a:endParaRPr lang="en-GB" sz="24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DF2665D-AF79-4AB4-96C3-4D43143EE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77000" y="6677273"/>
            <a:ext cx="2895600" cy="280119"/>
          </a:xfrm>
        </p:spPr>
        <p:txBody>
          <a:bodyPr/>
          <a:lstStyle/>
          <a:p>
            <a:r>
              <a:rPr lang="en-GB" sz="800" dirty="0">
                <a:solidFill>
                  <a:schemeClr val="bg1">
                    <a:lumMod val="85000"/>
                  </a:schemeClr>
                </a:solidFill>
              </a:rPr>
              <a:t>nextpagescience ©</a:t>
            </a:r>
          </a:p>
        </p:txBody>
      </p:sp>
    </p:spTree>
    <p:extLst>
      <p:ext uri="{BB962C8B-B14F-4D97-AF65-F5344CB8AC3E}">
        <p14:creationId xmlns:p14="http://schemas.microsoft.com/office/powerpoint/2010/main" val="2700102017"/>
      </p:ext>
    </p:extLst>
  </p:cSld>
  <p:clrMapOvr>
    <a:masterClrMapping/>
  </p:clrMapOvr>
</p:sld>
</file>

<file path=ppt/theme/theme1.xml><?xml version="1.0" encoding="utf-8"?>
<a:theme xmlns:a="http://schemas.openxmlformats.org/drawingml/2006/main" name="Lab safety &amp; apparatus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7711</TotalTime>
  <Words>297</Words>
  <Application>Microsoft Office PowerPoint</Application>
  <PresentationFormat>On-screen Show (4:3)</PresentationFormat>
  <Paragraphs>47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Comic Sans MS</vt:lpstr>
      <vt:lpstr>OpenDyslexic</vt:lpstr>
      <vt:lpstr>Lab safety &amp; apparatus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Digestion</dc:title>
  <dc:creator>Simon Cox</dc:creator>
  <cp:lastModifiedBy>Amanda Sharp</cp:lastModifiedBy>
  <cp:revision>602</cp:revision>
  <cp:lastPrinted>2016-09-29T14:32:46Z</cp:lastPrinted>
  <dcterms:created xsi:type="dcterms:W3CDTF">2014-09-06T19:55:35Z</dcterms:created>
  <dcterms:modified xsi:type="dcterms:W3CDTF">2021-03-28T09:32:34Z</dcterms:modified>
</cp:coreProperties>
</file>