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27swYJS+Gz0J7/4vmwBjg==" hashData="+B8CRSZQ7RJr3oJ7cOPMYh0pdH0nK6SXKq6FnuIoW+euH1ekDJkwz/B32fVbaUUzy2QEp4J5uEEt3xjD813ib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07/04/2021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sv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5026868"/>
            <a:ext cx="8361363" cy="14847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up words to reveal other liquids that we can dissolve into;</a:t>
            </a:r>
            <a:r>
              <a:rPr lang="en-GB" sz="20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COALHOL	CDAI	    LOI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happens to the substance that is dissolved?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whether you think the following solids will dissolve in water.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DISSOLVING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A0442C-D472-4B13-9A1F-097CABEB29B4}"/>
              </a:ext>
            </a:extLst>
          </p:cNvPr>
          <p:cNvSpPr txBox="1"/>
          <p:nvPr/>
        </p:nvSpPr>
        <p:spPr>
          <a:xfrm>
            <a:off x="251520" y="2041616"/>
            <a:ext cx="287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Sand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191A23-7451-4C7D-9C72-97D6FA4E199C}"/>
              </a:ext>
            </a:extLst>
          </p:cNvPr>
          <p:cNvSpPr txBox="1"/>
          <p:nvPr/>
        </p:nvSpPr>
        <p:spPr>
          <a:xfrm>
            <a:off x="2775420" y="2041616"/>
            <a:ext cx="287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Sugar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F46FB8-53EE-4C82-9BAE-365E1C4F1DB0}"/>
              </a:ext>
            </a:extLst>
          </p:cNvPr>
          <p:cNvSpPr txBox="1"/>
          <p:nvPr/>
        </p:nvSpPr>
        <p:spPr>
          <a:xfrm>
            <a:off x="5076056" y="2041616"/>
            <a:ext cx="287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Wood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304C5D-070D-4217-A69B-EA03955BF454}"/>
              </a:ext>
            </a:extLst>
          </p:cNvPr>
          <p:cNvSpPr txBox="1"/>
          <p:nvPr/>
        </p:nvSpPr>
        <p:spPr>
          <a:xfrm>
            <a:off x="4937047" y="3710573"/>
            <a:ext cx="287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Sweeteners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3225A4-C300-4C33-A850-CD2462BDA1FA}"/>
              </a:ext>
            </a:extLst>
          </p:cNvPr>
          <p:cNvSpPr txBox="1"/>
          <p:nvPr/>
        </p:nvSpPr>
        <p:spPr>
          <a:xfrm>
            <a:off x="1786898" y="3731155"/>
            <a:ext cx="3027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Metal Spoon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291CCD-EABE-4627-8E84-575BDBB43A8E}"/>
              </a:ext>
            </a:extLst>
          </p:cNvPr>
          <p:cNvSpPr txBox="1"/>
          <p:nvPr/>
        </p:nvSpPr>
        <p:spPr>
          <a:xfrm>
            <a:off x="323528" y="3710574"/>
            <a:ext cx="287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Flour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26CB88-B85D-4BFB-AF96-35E0362F8D85}"/>
              </a:ext>
            </a:extLst>
          </p:cNvPr>
          <p:cNvSpPr txBox="1"/>
          <p:nvPr/>
        </p:nvSpPr>
        <p:spPr>
          <a:xfrm>
            <a:off x="7529618" y="2049469"/>
            <a:ext cx="287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Coffee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CF33FB-DB4D-49E2-BE89-DE88183F8465}"/>
              </a:ext>
            </a:extLst>
          </p:cNvPr>
          <p:cNvSpPr txBox="1"/>
          <p:nvPr/>
        </p:nvSpPr>
        <p:spPr>
          <a:xfrm>
            <a:off x="7884368" y="3718427"/>
            <a:ext cx="287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Salt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9F2E040-85CB-44DD-A72F-3F41D33F2200}"/>
              </a:ext>
            </a:extLst>
          </p:cNvPr>
          <p:cNvSpPr txBox="1"/>
          <p:nvPr/>
        </p:nvSpPr>
        <p:spPr>
          <a:xfrm>
            <a:off x="7887706" y="2510646"/>
            <a:ext cx="287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8D30B6-D97A-42FE-94E2-0E9201CB5BD5}"/>
              </a:ext>
            </a:extLst>
          </p:cNvPr>
          <p:cNvSpPr txBox="1"/>
          <p:nvPr/>
        </p:nvSpPr>
        <p:spPr>
          <a:xfrm>
            <a:off x="3207186" y="2516055"/>
            <a:ext cx="287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707578-EE8E-4A7A-BADB-DF08ECDCD997}"/>
              </a:ext>
            </a:extLst>
          </p:cNvPr>
          <p:cNvSpPr txBox="1"/>
          <p:nvPr/>
        </p:nvSpPr>
        <p:spPr>
          <a:xfrm>
            <a:off x="5652120" y="4211002"/>
            <a:ext cx="287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5FA657-01FF-4CA3-8A39-93A72D9D2838}"/>
              </a:ext>
            </a:extLst>
          </p:cNvPr>
          <p:cNvSpPr txBox="1"/>
          <p:nvPr/>
        </p:nvSpPr>
        <p:spPr>
          <a:xfrm>
            <a:off x="8191669" y="4191471"/>
            <a:ext cx="287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9F7CD8-E868-426C-A6F5-CB0CEA78F829}"/>
              </a:ext>
            </a:extLst>
          </p:cNvPr>
          <p:cNvSpPr txBox="1"/>
          <p:nvPr/>
        </p:nvSpPr>
        <p:spPr>
          <a:xfrm>
            <a:off x="608222" y="2579641"/>
            <a:ext cx="287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645E30-730A-47AF-BA98-5993B3344014}"/>
              </a:ext>
            </a:extLst>
          </p:cNvPr>
          <p:cNvSpPr txBox="1"/>
          <p:nvPr/>
        </p:nvSpPr>
        <p:spPr>
          <a:xfrm>
            <a:off x="5727466" y="2533475"/>
            <a:ext cx="287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AF1399-6EF4-436C-8771-DE84A6E4A81A}"/>
              </a:ext>
            </a:extLst>
          </p:cNvPr>
          <p:cNvSpPr txBox="1"/>
          <p:nvPr/>
        </p:nvSpPr>
        <p:spPr>
          <a:xfrm>
            <a:off x="729855" y="4216923"/>
            <a:ext cx="287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A4EB72-7744-414B-9FB7-C63FA98C60CB}"/>
              </a:ext>
            </a:extLst>
          </p:cNvPr>
          <p:cNvSpPr txBox="1"/>
          <p:nvPr/>
        </p:nvSpPr>
        <p:spPr>
          <a:xfrm>
            <a:off x="3159577" y="4221088"/>
            <a:ext cx="287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</a:t>
            </a:r>
          </a:p>
        </p:txBody>
      </p:sp>
      <p:pic>
        <p:nvPicPr>
          <p:cNvPr id="5" name="Picture 4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19633567-6A78-4488-9FF7-C79E731838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170447" y="3212976"/>
            <a:ext cx="1484310" cy="585607"/>
          </a:xfrm>
          <a:prstGeom prst="rect">
            <a:avLst/>
          </a:prstGeom>
        </p:spPr>
      </p:pic>
      <p:pic>
        <p:nvPicPr>
          <p:cNvPr id="7" name="Picture 6" descr="A close - up of a pen&#10;&#10;Description automatically generated with low confidence">
            <a:extLst>
              <a:ext uri="{FF2B5EF4-FFF2-40B4-BE49-F238E27FC236}">
                <a16:creationId xmlns:a16="http://schemas.microsoft.com/office/drawing/2014/main" id="{4C7D4ECC-8DB2-478B-A5C9-C2101123A0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968" y="3093013"/>
            <a:ext cx="935884" cy="718291"/>
          </a:xfrm>
          <a:prstGeom prst="rect">
            <a:avLst/>
          </a:prstGeom>
        </p:spPr>
      </p:pic>
      <p:pic>
        <p:nvPicPr>
          <p:cNvPr id="10" name="Picture 9" descr="A picture containing cup, food, indoor, blender&#10;&#10;Description automatically generated">
            <a:extLst>
              <a:ext uri="{FF2B5EF4-FFF2-40B4-BE49-F238E27FC236}">
                <a16:creationId xmlns:a16="http://schemas.microsoft.com/office/drawing/2014/main" id="{A8C5ED54-B48B-4AB3-A8B0-524638135F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77" y="3117859"/>
            <a:ext cx="952871" cy="635557"/>
          </a:xfrm>
          <a:prstGeom prst="rect">
            <a:avLst/>
          </a:prstGeom>
        </p:spPr>
      </p:pic>
      <p:pic>
        <p:nvPicPr>
          <p:cNvPr id="12" name="Picture 11" descr="A picture containing table, indoor, food, plate&#10;&#10;Description automatically generated">
            <a:extLst>
              <a:ext uri="{FF2B5EF4-FFF2-40B4-BE49-F238E27FC236}">
                <a16:creationId xmlns:a16="http://schemas.microsoft.com/office/drawing/2014/main" id="{8EA07000-00C7-43D0-8CF2-2127117020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18282" y="1704207"/>
            <a:ext cx="322121" cy="429495"/>
          </a:xfrm>
          <a:prstGeom prst="rect">
            <a:avLst/>
          </a:prstGeom>
        </p:spPr>
      </p:pic>
      <p:pic>
        <p:nvPicPr>
          <p:cNvPr id="18" name="Picture 17" descr="A picture containing bed, dune, nature, shore&#10;&#10;Description automatically generated">
            <a:extLst>
              <a:ext uri="{FF2B5EF4-FFF2-40B4-BE49-F238E27FC236}">
                <a16:creationId xmlns:a16="http://schemas.microsoft.com/office/drawing/2014/main" id="{51D33CFA-8720-4CE3-AE6F-3DAECE1FC37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68" y="1680808"/>
            <a:ext cx="699586" cy="466208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85C88EDA-26FC-44AF-ACAC-5AEDC4F750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9144" y="1741845"/>
            <a:ext cx="478760" cy="454082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0416CF82-AE18-439D-8D6B-3417A8607E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89494" y="1629054"/>
            <a:ext cx="567877" cy="633843"/>
          </a:xfrm>
          <a:prstGeom prst="rect">
            <a:avLst/>
          </a:prstGeom>
        </p:spPr>
      </p:pic>
      <p:pic>
        <p:nvPicPr>
          <p:cNvPr id="37" name="Picture 36" descr="A picture containing food&#10;&#10;Description automatically generated">
            <a:extLst>
              <a:ext uri="{FF2B5EF4-FFF2-40B4-BE49-F238E27FC236}">
                <a16:creationId xmlns:a16="http://schemas.microsoft.com/office/drawing/2014/main" id="{D2E3B661-A29A-4535-A762-47051D3C69B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089" y="3155796"/>
            <a:ext cx="861773" cy="64633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B0E89806-79EE-4671-8668-9A382F599C19}"/>
              </a:ext>
            </a:extLst>
          </p:cNvPr>
          <p:cNvSpPr/>
          <p:nvPr/>
        </p:nvSpPr>
        <p:spPr>
          <a:xfrm>
            <a:off x="395536" y="5026868"/>
            <a:ext cx="8361363" cy="14847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up words to reveal other liquids that we can dissolve into;</a:t>
            </a:r>
            <a:r>
              <a:rPr lang="en-GB" sz="20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	ALCOHOL	ACID	    OIL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happens to the substance that is dissolved?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BE1A0BF-C147-4063-A09F-5948D991B510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pic>
        <p:nvPicPr>
          <p:cNvPr id="6" name="Picture 5" descr="A picture containing text, kitchenware&#10;&#10;Description automatically generated">
            <a:extLst>
              <a:ext uri="{FF2B5EF4-FFF2-40B4-BE49-F238E27FC236}">
                <a16:creationId xmlns:a16="http://schemas.microsoft.com/office/drawing/2014/main" id="{4B34B81B-DBA4-47F5-9C9C-CB0AD1C0145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70" y="1838606"/>
            <a:ext cx="7092280" cy="300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13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9244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solution is made from a solid (or gas) called a     solute dissolved into a solvent (often water).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Solids dissolve better at higher temperatures.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Different solvents dissolve different substances, e.g. oil does not dissolve in water but does dissolve in alcohol.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When a solute e.g. salt is dissolved into a solvent it is still there even though it appears to have disappeared, e.g. 100g of water plus 10g of salt will weigh 110g</a:t>
            </a: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593768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</TotalTime>
  <Words>210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333</cp:revision>
  <cp:lastPrinted>2016-09-29T14:32:46Z</cp:lastPrinted>
  <dcterms:created xsi:type="dcterms:W3CDTF">2014-09-06T19:55:35Z</dcterms:created>
  <dcterms:modified xsi:type="dcterms:W3CDTF">2021-04-07T12:41:12Z</dcterms:modified>
</cp:coreProperties>
</file>