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ct1c58f6XhTAulQvl7L9w==" hashData="HAjmQgfaAnCEythcZ8UZncncKuLCNoIQgTwul88o1/5Nki5csGIFqUs0kWFJLATY7HKZH6XCD8mQvaEdvFfT1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800000"/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07/04/2021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 zoom function in slide show to make visible. Questions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07/04/2021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14789" y="4773680"/>
            <a:ext cx="8361363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 you think it took for the change above to happen?           Choose from: 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6 years 6,000 years, 6,000,000 years, 600,000 years.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slow change over time?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does it happen?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36933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what you think the picture below shows.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EVOLUTION AND NATURAL SELECTION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92280" y="668496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" name="Picture 5" descr="A group of monkeys&#10;&#10;Description automatically generated with medium confidence">
            <a:extLst>
              <a:ext uri="{FF2B5EF4-FFF2-40B4-BE49-F238E27FC236}">
                <a16:creationId xmlns:a16="http://schemas.microsoft.com/office/drawing/2014/main" id="{4062985B-D60B-4BCB-AB17-72B98BE781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84784"/>
            <a:ext cx="5724128" cy="32774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200BE26-8A11-4B7D-B97D-BD551EDD6541}"/>
              </a:ext>
            </a:extLst>
          </p:cNvPr>
          <p:cNvSpPr/>
          <p:nvPr/>
        </p:nvSpPr>
        <p:spPr>
          <a:xfrm>
            <a:off x="314789" y="4773680"/>
            <a:ext cx="8361363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 you think it took for the change above to happen?           Choose from: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 6,000,000 years (6 million years)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slow change over time?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does it happen?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5AD6A7-519B-468E-ABA0-8399B8638E95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A46100-A205-4D48-89AF-05C25FE50375}"/>
              </a:ext>
            </a:extLst>
          </p:cNvPr>
          <p:cNvSpPr/>
          <p:nvPr/>
        </p:nvSpPr>
        <p:spPr>
          <a:xfrm>
            <a:off x="314789" y="4773680"/>
            <a:ext cx="8361363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 you think it took for the change above to happen?           Choose from: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 6,000,000 years (6 million years)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slow change over time?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Evolution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does it happen?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97E76B-C22A-4F4D-8090-60654DF68D29}"/>
              </a:ext>
            </a:extLst>
          </p:cNvPr>
          <p:cNvSpPr/>
          <p:nvPr/>
        </p:nvSpPr>
        <p:spPr>
          <a:xfrm>
            <a:off x="314789" y="4773680"/>
            <a:ext cx="8361363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long do you think it took for the change above to happen?           Choose from: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 6,000,000 years (6 million years)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is the name given to slow change over time?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Evolution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does it happen?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Changes in genes cause new traits that help a species to survive. 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EAD1C03-1693-40DD-99CB-99D0B93DEB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21" y="1274109"/>
            <a:ext cx="1813893" cy="1813893"/>
          </a:xfrm>
          <a:prstGeom prst="rect">
            <a:avLst/>
          </a:prstGeom>
        </p:spPr>
      </p:pic>
      <p:pic>
        <p:nvPicPr>
          <p:cNvPr id="12" name="Picture 11" descr="A camel standing in a field&#10;&#10;Description automatically generated with medium confidence">
            <a:extLst>
              <a:ext uri="{FF2B5EF4-FFF2-40B4-BE49-F238E27FC236}">
                <a16:creationId xmlns:a16="http://schemas.microsoft.com/office/drawing/2014/main" id="{5F4F6FAA-3574-4AD6-A5F1-A18C1E64BC5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63" y="1488266"/>
            <a:ext cx="1010652" cy="1243879"/>
          </a:xfrm>
          <a:prstGeom prst="rect">
            <a:avLst/>
          </a:prstGeom>
        </p:spPr>
      </p:pic>
      <p:pic>
        <p:nvPicPr>
          <p:cNvPr id="16" name="Picture 15" descr="A pink flower with yellow center&#10;&#10;Description automatically generated with low confidence">
            <a:extLst>
              <a:ext uri="{FF2B5EF4-FFF2-40B4-BE49-F238E27FC236}">
                <a16:creationId xmlns:a16="http://schemas.microsoft.com/office/drawing/2014/main" id="{A91C2F5C-D48D-42D7-90E7-5A9EDEB913B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94" y="1551409"/>
            <a:ext cx="2172208" cy="1536593"/>
          </a:xfrm>
          <a:prstGeom prst="rect">
            <a:avLst/>
          </a:prstGeom>
        </p:spPr>
      </p:pic>
      <p:pic>
        <p:nvPicPr>
          <p:cNvPr id="18" name="Picture 17" descr="A giraffe standing on grass&#10;&#10;Description automatically generated with medium confidence">
            <a:extLst>
              <a:ext uri="{FF2B5EF4-FFF2-40B4-BE49-F238E27FC236}">
                <a16:creationId xmlns:a16="http://schemas.microsoft.com/office/drawing/2014/main" id="{4E4BE441-1AE6-4743-9572-099A0B48704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623" y="2952984"/>
            <a:ext cx="1205159" cy="1611074"/>
          </a:xfrm>
          <a:prstGeom prst="rect">
            <a:avLst/>
          </a:prstGeom>
        </p:spPr>
      </p:pic>
      <p:pic>
        <p:nvPicPr>
          <p:cNvPr id="20" name="Picture 19" descr="A picture containing bird, bird of prey, owl, outdoor&#10;&#10;Description automatically generated">
            <a:extLst>
              <a:ext uri="{FF2B5EF4-FFF2-40B4-BE49-F238E27FC236}">
                <a16:creationId xmlns:a16="http://schemas.microsoft.com/office/drawing/2014/main" id="{AED35D78-C06F-41A7-8B98-88ED8FA8A5C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112" y="3151069"/>
            <a:ext cx="957100" cy="1219201"/>
          </a:xfrm>
          <a:prstGeom prst="rect">
            <a:avLst/>
          </a:prstGeom>
        </p:spPr>
      </p:pic>
      <p:pic>
        <p:nvPicPr>
          <p:cNvPr id="22" name="Picture 21" descr="A polar bear walking in the snow&#10;&#10;Description automatically generated">
            <a:extLst>
              <a:ext uri="{FF2B5EF4-FFF2-40B4-BE49-F238E27FC236}">
                <a16:creationId xmlns:a16="http://schemas.microsoft.com/office/drawing/2014/main" id="{AF9CD82E-EAAD-4E6D-AE3E-5AF983647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72" y="3344685"/>
            <a:ext cx="1801534" cy="120102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12FE9D7-2381-4DFE-AF2C-6CF1594B19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898" y="1570112"/>
            <a:ext cx="1375939" cy="1375939"/>
          </a:xfrm>
          <a:prstGeom prst="rect">
            <a:avLst/>
          </a:prstGeom>
        </p:spPr>
      </p:pic>
      <p:pic>
        <p:nvPicPr>
          <p:cNvPr id="26" name="Picture 25" descr="Icon&#10;&#10;Description automatically generated">
            <a:extLst>
              <a:ext uri="{FF2B5EF4-FFF2-40B4-BE49-F238E27FC236}">
                <a16:creationId xmlns:a16="http://schemas.microsoft.com/office/drawing/2014/main" id="{6B63E40A-0A76-4766-B5B6-FF8491A3039E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196" y="2876033"/>
            <a:ext cx="1085939" cy="172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95547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To evolve means to change gradually over time.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It happens due to changes in our genes that lead to new traits.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If the new trait makes it easier for the animal to survive it becomes more common and those that have it pass it on. 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‘Survival of the fittest’ means that those best adapted to the environment are most likely to survive.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This means that species less well adapted to an environment die out. This is the cause of extinction.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Evolution is still happening now.</a:t>
            </a:r>
          </a:p>
          <a:p>
            <a:pPr marL="3618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64362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333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514</cp:revision>
  <cp:lastPrinted>2016-09-29T14:32:46Z</cp:lastPrinted>
  <dcterms:created xsi:type="dcterms:W3CDTF">2014-09-06T19:55:35Z</dcterms:created>
  <dcterms:modified xsi:type="dcterms:W3CDTF">2021-04-07T15:27:56Z</dcterms:modified>
</cp:coreProperties>
</file>