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356" r:id="rId2"/>
    <p:sldId id="36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I1qk1IVfhB3IDRd89R2WQ==" hashData="Y4jqqOE+03uYpz3BKcONfxYrdKYjgW387w9W5awOCU33hPLsVuAipOwftTMPTWaZDo0VgoYkyGCrga88oU65Q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800000"/>
    <a:srgbClr val="93F79F"/>
    <a:srgbClr val="E3559F"/>
    <a:srgbClr val="F1A1E7"/>
    <a:srgbClr val="F4E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5" autoAdjust="0"/>
    <p:restoredTop sz="94249" autoAdjust="0"/>
  </p:normalViewPr>
  <p:slideViewPr>
    <p:cSldViewPr>
      <p:cViewPr varScale="1">
        <p:scale>
          <a:sx n="68" d="100"/>
          <a:sy n="68" d="100"/>
        </p:scale>
        <p:origin x="15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9211-22DE-4B58-B8E4-CD4AF08424FD}" type="datetimeFigureOut">
              <a:rPr lang="en-GB" smtClean="0"/>
              <a:t>31/03/2021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C0B10-1D6E-4ED7-9A19-E964CF7F105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7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zoom function in slide show to make visible. Questions appear in </a:t>
            </a:r>
            <a:r>
              <a:rPr lang="en-GB"/>
              <a:t>slide show.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C0B10-1D6E-4ED7-9A19-E964CF7F105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40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AD8C-579F-4197-9295-2977F6A25BB9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4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A5F54-BC7C-4F8C-8687-49442D5DAA48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988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BEB11-3519-4ECA-BFE3-EF0B404FD0F6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77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24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F58BD-B30C-49BD-B9DA-614B50A75B76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70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BE91C-797C-413E-8889-61DA4147311B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731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E8FF77-F639-45AA-93C7-41B950F8397A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54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38EA1-6721-4E78-B7BA-10BADB412373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53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CF0CB-B6A6-4AC2-9E34-43F826B7845D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827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7CC1D-B1AA-45F5-9699-489F89337A7B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19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18B35D-4F6F-47EC-8FCC-E7406E831836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24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1E714-B110-45C7-ACCB-6202886E7BE3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634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</a:defRPr>
            </a:lvl1pPr>
          </a:lstStyle>
          <a:p>
            <a:fld id="{1AC82CC8-390A-4C47-8A0B-039213F7A8B2}" type="datetime1">
              <a:rPr lang="en-GB" smtClean="0">
                <a:solidFill>
                  <a:srgbClr val="000000"/>
                </a:solidFill>
              </a:rPr>
              <a:t>31/03/2021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</a:defRPr>
            </a:lvl1pPr>
          </a:lstStyle>
          <a:p>
            <a:r>
              <a:rPr lang="en-GB" dirty="0">
                <a:solidFill>
                  <a:srgbClr val="000000"/>
                </a:solidFill>
              </a:rPr>
              <a:t>© B+W Pubs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5E0B86E-4CDE-4C30-9A58-9B673129841B}" type="slidenum">
              <a:rPr lang="en-GB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4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panose="00000500000000000000" pitchFamily="50" charset="0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OpenDyslexic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OpenDyslexic" panose="00000500000000000000" pitchFamily="50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OpenDyslexic" panose="00000500000000000000" pitchFamily="50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06C698-7604-4C21-B97C-9E2C305F5A75}"/>
              </a:ext>
            </a:extLst>
          </p:cNvPr>
          <p:cNvSpPr txBox="1"/>
          <p:nvPr/>
        </p:nvSpPr>
        <p:spPr>
          <a:xfrm>
            <a:off x="357562" y="1052736"/>
            <a:ext cx="8428875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 IT NOW; </a:t>
            </a:r>
            <a:r>
              <a:rPr lang="en-GB" dirty="0">
                <a:latin typeface="Comic Sans MS" panose="030F0702030302020204" pitchFamily="66" charset="0"/>
              </a:rPr>
              <a:t>Take away the up and down forces and the left and right forces to work out the size of the unbalanced forces below.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8" y="166003"/>
            <a:ext cx="836136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Comic Sans MS" panose="030F0702030302020204" pitchFamily="66" charset="0"/>
              </a:rPr>
              <a:t>Write down the date and today’s title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GB" sz="2400" b="1" dirty="0">
                <a:latin typeface="Comic Sans MS" panose="030F0702030302020204" pitchFamily="66" charset="0"/>
              </a:rPr>
              <a:t>UNBALANCED FORCES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C019B1-1A47-4261-B4D5-040B5E6F2D43}"/>
              </a:ext>
            </a:extLst>
          </p:cNvPr>
          <p:cNvSpPr/>
          <p:nvPr/>
        </p:nvSpPr>
        <p:spPr>
          <a:xfrm>
            <a:off x="387101" y="5233157"/>
            <a:ext cx="8361363" cy="15042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Solve the jumbled words to reveal three things that unbalanced forces can do to objects.</a:t>
            </a:r>
          </a:p>
          <a:p>
            <a:pPr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EESPD PU	  SWLO WNDO        CNGEHA ECTIDIRON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77000" y="6669360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89330E-435B-416A-9B05-855289F6A53F}"/>
              </a:ext>
            </a:extLst>
          </p:cNvPr>
          <p:cNvSpPr/>
          <p:nvPr/>
        </p:nvSpPr>
        <p:spPr>
          <a:xfrm>
            <a:off x="387101" y="5233157"/>
            <a:ext cx="8361363" cy="15042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Solve the jumbled words to reveal three things that unbalanced forces can do to objects.</a:t>
            </a:r>
          </a:p>
          <a:p>
            <a:pPr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SPEED UP	  SWLO WNDO        CNGEHA ECTIDIRON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CC8A88-E906-48EC-A2AD-922DEEB93038}"/>
              </a:ext>
            </a:extLst>
          </p:cNvPr>
          <p:cNvSpPr/>
          <p:nvPr/>
        </p:nvSpPr>
        <p:spPr>
          <a:xfrm>
            <a:off x="387101" y="5233157"/>
            <a:ext cx="8361363" cy="15042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Solve the jumbled words to reveal three things that unbalanced forces can do to objects.</a:t>
            </a:r>
          </a:p>
          <a:p>
            <a:pPr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SPEED UP	  SLOW DOWN        CNGEHA ECTIDIRON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DA8CC-35F4-40D4-BE76-2E715EBA2A62}"/>
              </a:ext>
            </a:extLst>
          </p:cNvPr>
          <p:cNvSpPr/>
          <p:nvPr/>
        </p:nvSpPr>
        <p:spPr>
          <a:xfrm>
            <a:off x="387101" y="5233157"/>
            <a:ext cx="8361363" cy="15042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Question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Solve the jumbled words to reveal three things that unbalanced forces can do to objects.</a:t>
            </a:r>
          </a:p>
          <a:p>
            <a:pPr>
              <a:defRPr/>
            </a:pPr>
            <a:r>
              <a:rPr lang="en-GB" sz="2000" b="1" dirty="0">
                <a:solidFill>
                  <a:srgbClr val="000000"/>
                </a:solidFill>
                <a:latin typeface="Comic Sans MS" panose="030F0702030302020204" pitchFamily="66" charset="0"/>
              </a:rPr>
              <a:t>SPEED UP	  SLOW DOWN        CHANGE DIRECTION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EE9C1A-3C05-4CB4-8D9C-D603885F03E2}"/>
              </a:ext>
            </a:extLst>
          </p:cNvPr>
          <p:cNvSpPr txBox="1"/>
          <p:nvPr/>
        </p:nvSpPr>
        <p:spPr>
          <a:xfrm>
            <a:off x="-2628800" y="2816989"/>
            <a:ext cx="2232248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zoom function in slide show.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Sequence on click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in slide show.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B198F1-11C0-473C-9129-4154EEDC4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76" y="1832423"/>
            <a:ext cx="5343410" cy="3169460"/>
          </a:xfrm>
          <a:prstGeom prst="rect">
            <a:avLst/>
          </a:prstGeom>
        </p:spPr>
      </p:pic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CB122297-AC0A-4268-848F-0677B2363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5606" y="1833153"/>
            <a:ext cx="534095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5E723D2-1B76-40A2-803B-8BBF4AA9D5A5}"/>
              </a:ext>
            </a:extLst>
          </p:cNvPr>
          <p:cNvSpPr txBox="1"/>
          <p:nvPr/>
        </p:nvSpPr>
        <p:spPr>
          <a:xfrm>
            <a:off x="391319" y="124172"/>
            <a:ext cx="8361363" cy="600164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400" u="sng" dirty="0">
                <a:latin typeface="Comic Sans MS" panose="030F0702030302020204" pitchFamily="66" charset="0"/>
              </a:rPr>
              <a:t>SUMMARY</a:t>
            </a:r>
            <a:endParaRPr lang="en-GB" sz="24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9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Unbalanced forces cause objects to speed up (accelerate), slow down (decelerate) or change direction. The unbalanced force is called a resultant force.</a:t>
            </a: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We can calculate resultant forces by taking away the forces that act in opposite directions. The bigger the resultant force the bigger the change in motion. (bigger acceleration or deceleration).</a:t>
            </a:r>
          </a:p>
          <a:p>
            <a:pPr marL="18900"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This is called Newton’s 2</a:t>
            </a:r>
            <a:r>
              <a:rPr lang="en-GB" sz="2400" baseline="30000" dirty="0">
                <a:latin typeface="Comic Sans MS" panose="030F0702030302020204" pitchFamily="66" charset="0"/>
              </a:rPr>
              <a:t>nd</a:t>
            </a:r>
            <a:r>
              <a:rPr lang="en-GB" sz="2400" dirty="0">
                <a:latin typeface="Comic Sans MS" panose="030F0702030302020204" pitchFamily="66" charset="0"/>
              </a:rPr>
              <a:t> law.</a:t>
            </a: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endParaRPr lang="en-GB" sz="900" dirty="0">
              <a:latin typeface="Comic Sans MS" panose="030F0702030302020204" pitchFamily="66" charset="0"/>
            </a:endParaRPr>
          </a:p>
          <a:p>
            <a:pPr marL="342900" indent="-324000"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Comic Sans MS" panose="030F0702030302020204" pitchFamily="66" charset="0"/>
              </a:rPr>
              <a:t>Newton’s 3</a:t>
            </a:r>
            <a:r>
              <a:rPr lang="en-GB" sz="2400" baseline="30000" dirty="0">
                <a:latin typeface="Comic Sans MS" panose="030F0702030302020204" pitchFamily="66" charset="0"/>
              </a:rPr>
              <a:t>rd</a:t>
            </a:r>
            <a:r>
              <a:rPr lang="en-GB" sz="2400" dirty="0">
                <a:latin typeface="Comic Sans MS" panose="030F0702030302020204" pitchFamily="66" charset="0"/>
              </a:rPr>
              <a:t> law tells us that forces come in pairs. Push against the wall and the wall pushes back, this is called the reaction force.</a:t>
            </a:r>
          </a:p>
          <a:p>
            <a:pPr marL="18900">
              <a:buSzPct val="110000"/>
              <a:defRPr/>
            </a:pPr>
            <a:endParaRPr lang="en-GB" sz="1000" b="1" dirty="0">
              <a:latin typeface="Comic Sans MS" panose="030F0702030302020204" pitchFamily="66" charset="0"/>
            </a:endParaRPr>
          </a:p>
          <a:p>
            <a:pPr>
              <a:buSzPct val="110000"/>
              <a:defRPr/>
            </a:pPr>
            <a:endParaRPr lang="en-GB" sz="10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F2665D-AF79-4AB4-96C3-4D43143EE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016" y="6677273"/>
            <a:ext cx="2895600" cy="280119"/>
          </a:xfrm>
        </p:spPr>
        <p:txBody>
          <a:bodyPr/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nextpagescience ©</a:t>
            </a:r>
          </a:p>
        </p:txBody>
      </p:sp>
    </p:spTree>
    <p:extLst>
      <p:ext uri="{BB962C8B-B14F-4D97-AF65-F5344CB8AC3E}">
        <p14:creationId xmlns:p14="http://schemas.microsoft.com/office/powerpoint/2010/main" val="2700102017"/>
      </p:ext>
    </p:extLst>
  </p:cSld>
  <p:clrMapOvr>
    <a:masterClrMapping/>
  </p:clrMapOvr>
</p:sld>
</file>

<file path=ppt/theme/theme1.xml><?xml version="1.0" encoding="utf-8"?>
<a:theme xmlns:a="http://schemas.openxmlformats.org/drawingml/2006/main" name="Lab safety &amp; apparatus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5889</TotalTime>
  <Words>271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Comic Sans MS</vt:lpstr>
      <vt:lpstr>OpenDyslexic</vt:lpstr>
      <vt:lpstr>Lab safety &amp; apparatus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Simon Cox</dc:creator>
  <cp:lastModifiedBy>Amanda Sharp</cp:lastModifiedBy>
  <cp:revision>474</cp:revision>
  <cp:lastPrinted>2016-09-29T14:32:46Z</cp:lastPrinted>
  <dcterms:created xsi:type="dcterms:W3CDTF">2014-09-06T19:55:35Z</dcterms:created>
  <dcterms:modified xsi:type="dcterms:W3CDTF">2021-03-31T20:11:43Z</dcterms:modified>
</cp:coreProperties>
</file>