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74XkC10UgaBcScf4WeQWw==" hashData="4NEcWPxemyFGnTtxNGZFTaKo5+zMaWbgqr7OX71OUNjIxMyi+QpKXGPu8+A+iFaoEXJFuQgoimHHFv41hfabW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>
        <p:scale>
          <a:sx n="75" d="100"/>
          <a:sy n="75" d="100"/>
        </p:scale>
        <p:origin x="133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25/03/2021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ky&#10;&#10;Description automatically generated">
            <a:extLst>
              <a:ext uri="{FF2B5EF4-FFF2-40B4-BE49-F238E27FC236}">
                <a16:creationId xmlns:a16="http://schemas.microsoft.com/office/drawing/2014/main" id="{922E5E26-7637-4B5C-B59C-DBC41A277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391349"/>
            <a:ext cx="3099210" cy="30590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Use the following words to try and label the forces A to E. </a:t>
            </a:r>
            <a:r>
              <a:rPr lang="en-GB" b="1" dirty="0">
                <a:latin typeface="Comic Sans MS" panose="030F0702030302020204" pitchFamily="66" charset="0"/>
              </a:rPr>
              <a:t>Air resistance, upthrust, tension, friction and reaction.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CONTACT FORCES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28681" y="4941168"/>
            <a:ext cx="8424000" cy="172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they are called contact forces?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another one? (clue; in diagram c when the ship moves)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reduce the friction in diagram 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64C29494-158A-4226-A8EA-3A013259A1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3" y="1754994"/>
            <a:ext cx="2006132" cy="1687119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6409841-3623-4C62-8139-521861FAE7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2" y="3641290"/>
            <a:ext cx="2175594" cy="1263000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A02DEDFA-738B-4085-B4C9-BC6D0E0A56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709" y="1938022"/>
            <a:ext cx="943214" cy="2104093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1C47B6C5-1434-41F2-9C2C-4A27D827891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08677" y="3421466"/>
            <a:ext cx="2175594" cy="153793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72F4EDF-069D-44E3-97F7-ABBBD569619D}"/>
              </a:ext>
            </a:extLst>
          </p:cNvPr>
          <p:cNvSpPr txBox="1"/>
          <p:nvPr/>
        </p:nvSpPr>
        <p:spPr>
          <a:xfrm>
            <a:off x="5508150" y="4478609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anose="030F0702030302020204" pitchFamily="66" charset="0"/>
              </a:rPr>
              <a:t>weight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6E58C-5B44-4F88-96B6-56E9F5C919EE}"/>
              </a:ext>
            </a:extLst>
          </p:cNvPr>
          <p:cNvSpPr txBox="1"/>
          <p:nvPr/>
        </p:nvSpPr>
        <p:spPr>
          <a:xfrm>
            <a:off x="7505148" y="1607845"/>
            <a:ext cx="990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612AAE-ACCB-445D-BE9D-C9181EB1AEFC}"/>
              </a:ext>
            </a:extLst>
          </p:cNvPr>
          <p:cNvSpPr txBox="1"/>
          <p:nvPr/>
        </p:nvSpPr>
        <p:spPr>
          <a:xfrm>
            <a:off x="5508150" y="3782284"/>
            <a:ext cx="990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D3F931-1589-44CF-B0A6-B58F78593633}"/>
              </a:ext>
            </a:extLst>
          </p:cNvPr>
          <p:cNvSpPr txBox="1"/>
          <p:nvPr/>
        </p:nvSpPr>
        <p:spPr>
          <a:xfrm>
            <a:off x="2372317" y="4435783"/>
            <a:ext cx="990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D88A9A-6149-4074-B9D3-7690FB277349}"/>
              </a:ext>
            </a:extLst>
          </p:cNvPr>
          <p:cNvSpPr txBox="1"/>
          <p:nvPr/>
        </p:nvSpPr>
        <p:spPr>
          <a:xfrm>
            <a:off x="4093859" y="1563027"/>
            <a:ext cx="990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EA3735-7378-4CDF-B67D-9B494B051D49}"/>
              </a:ext>
            </a:extLst>
          </p:cNvPr>
          <p:cNvSpPr txBox="1"/>
          <p:nvPr/>
        </p:nvSpPr>
        <p:spPr>
          <a:xfrm>
            <a:off x="2016882" y="2315327"/>
            <a:ext cx="990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14288B-0726-4E9F-BDBF-0C9AF69D6488}"/>
              </a:ext>
            </a:extLst>
          </p:cNvPr>
          <p:cNvSpPr txBox="1"/>
          <p:nvPr/>
        </p:nvSpPr>
        <p:spPr>
          <a:xfrm>
            <a:off x="2301509" y="2347554"/>
            <a:ext cx="191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reaction</a:t>
            </a:r>
            <a:endParaRPr lang="en-GB" sz="2400" i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434739-D21E-4190-81D1-8C5F6E8FE850}"/>
              </a:ext>
            </a:extLst>
          </p:cNvPr>
          <p:cNvSpPr txBox="1"/>
          <p:nvPr/>
        </p:nvSpPr>
        <p:spPr>
          <a:xfrm>
            <a:off x="5770804" y="3815322"/>
            <a:ext cx="191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tension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051BCF-09AF-4CB5-AC13-321A5B0707D3}"/>
              </a:ext>
            </a:extLst>
          </p:cNvPr>
          <p:cNvSpPr txBox="1"/>
          <p:nvPr/>
        </p:nvSpPr>
        <p:spPr>
          <a:xfrm>
            <a:off x="4519017" y="1576825"/>
            <a:ext cx="1914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air resistance</a:t>
            </a:r>
            <a:endParaRPr lang="en-GB" sz="2400" i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1E1452-605A-4D64-9B3A-E2C4C61A4AD6}"/>
              </a:ext>
            </a:extLst>
          </p:cNvPr>
          <p:cNvSpPr txBox="1"/>
          <p:nvPr/>
        </p:nvSpPr>
        <p:spPr>
          <a:xfrm>
            <a:off x="2655686" y="4426853"/>
            <a:ext cx="191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friction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0A6A02-639C-4618-A89C-A1604558A640}"/>
              </a:ext>
            </a:extLst>
          </p:cNvPr>
          <p:cNvSpPr txBox="1"/>
          <p:nvPr/>
        </p:nvSpPr>
        <p:spPr>
          <a:xfrm>
            <a:off x="7774266" y="1556792"/>
            <a:ext cx="191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upthrust</a:t>
            </a:r>
            <a:endParaRPr lang="en-GB" sz="2400" i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E3BFA4-52CF-41DD-8AE5-3F8DD1526E3A}"/>
              </a:ext>
            </a:extLst>
          </p:cNvPr>
          <p:cNvSpPr txBox="1"/>
          <p:nvPr/>
        </p:nvSpPr>
        <p:spPr>
          <a:xfrm>
            <a:off x="-2598628" y="2436647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7953AC-ADF0-421E-8205-50F4D276C2F1}"/>
              </a:ext>
            </a:extLst>
          </p:cNvPr>
          <p:cNvSpPr/>
          <p:nvPr/>
        </p:nvSpPr>
        <p:spPr>
          <a:xfrm>
            <a:off x="328681" y="4941168"/>
            <a:ext cx="8424000" cy="172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they are called contact forces?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objects touch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another one? (clue; in diagram c when the ship moves)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reduce the friction in diagram 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6BD17B-4842-44D2-B8D2-CC787409D7D5}"/>
              </a:ext>
            </a:extLst>
          </p:cNvPr>
          <p:cNvSpPr/>
          <p:nvPr/>
        </p:nvSpPr>
        <p:spPr>
          <a:xfrm>
            <a:off x="328681" y="4941168"/>
            <a:ext cx="8424000" cy="172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they are called contact forces?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objects touch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another one? (clue; in diagram c when the ship moves)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Water resistance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reduce the friction in diagram 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B199FF7-5EB8-4601-B88E-AD612167460A}"/>
              </a:ext>
            </a:extLst>
          </p:cNvPr>
          <p:cNvSpPr/>
          <p:nvPr/>
        </p:nvSpPr>
        <p:spPr>
          <a:xfrm>
            <a:off x="328681" y="4941168"/>
            <a:ext cx="8424000" cy="172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they are called contact forces?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 objects touch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another one? (clue; in diagram c when the ship moves)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Water resistance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reduce the friction in diagram D?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Oil/lubrication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0" grpId="0" animBg="1"/>
      <p:bldP spid="2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9913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Contact forces exist between things that touch each other.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Examples include;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 marL="288000">
              <a:lnSpc>
                <a:spcPts val="3200"/>
              </a:lnSpc>
              <a:spcAft>
                <a:spcPts val="600"/>
              </a:spcAft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 reaction force, </a:t>
            </a:r>
            <a:r>
              <a:rPr lang="en-GB" sz="2400" dirty="0">
                <a:latin typeface="Comic Sans MS" panose="030F0702030302020204" pitchFamily="66" charset="0"/>
              </a:rPr>
              <a:t>when things push back</a:t>
            </a:r>
          </a:p>
          <a:p>
            <a:pPr marL="288000">
              <a:lnSpc>
                <a:spcPts val="3200"/>
              </a:lnSpc>
              <a:spcAft>
                <a:spcPts val="600"/>
              </a:spcAft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Upthrust, </a:t>
            </a:r>
            <a:r>
              <a:rPr lang="en-GB" sz="2400" dirty="0">
                <a:latin typeface="Comic Sans MS" panose="030F0702030302020204" pitchFamily="66" charset="0"/>
              </a:rPr>
              <a:t>the force objects experience in or on water</a:t>
            </a:r>
          </a:p>
          <a:p>
            <a:pPr marL="288000">
              <a:lnSpc>
                <a:spcPts val="3200"/>
              </a:lnSpc>
              <a:spcAft>
                <a:spcPts val="600"/>
              </a:spcAft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Friction, </a:t>
            </a:r>
            <a:r>
              <a:rPr lang="en-GB" sz="2400" dirty="0">
                <a:latin typeface="Comic Sans MS" panose="030F0702030302020204" pitchFamily="66" charset="0"/>
              </a:rPr>
              <a:t>the force that acts in the opposite direction to motion between surfaces that touch</a:t>
            </a:r>
          </a:p>
          <a:p>
            <a:pPr marL="288000">
              <a:lnSpc>
                <a:spcPts val="3200"/>
              </a:lnSpc>
              <a:spcAft>
                <a:spcPts val="600"/>
              </a:spcAft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Air resistance</a:t>
            </a:r>
            <a:r>
              <a:rPr lang="en-GB" sz="2400" dirty="0">
                <a:latin typeface="Comic Sans MS" panose="030F0702030302020204" pitchFamily="66" charset="0"/>
              </a:rPr>
              <a:t>, like the friction of air, acts in the opposite direction to movement through air</a:t>
            </a:r>
          </a:p>
          <a:p>
            <a:pPr marL="288000">
              <a:lnSpc>
                <a:spcPts val="3200"/>
              </a:lnSpc>
              <a:spcAft>
                <a:spcPts val="600"/>
              </a:spcAft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Tension, </a:t>
            </a:r>
            <a:r>
              <a:rPr lang="en-GB" sz="2400" dirty="0">
                <a:latin typeface="Comic Sans MS" panose="030F0702030302020204" pitchFamily="66" charset="0"/>
              </a:rPr>
              <a:t>the force created when we pull or stretch an object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59735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5168</TotalTime>
  <Words>313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400</cp:revision>
  <cp:lastPrinted>2016-09-29T14:32:46Z</cp:lastPrinted>
  <dcterms:created xsi:type="dcterms:W3CDTF">2014-09-06T19:55:35Z</dcterms:created>
  <dcterms:modified xsi:type="dcterms:W3CDTF">2021-03-25T20:31:25Z</dcterms:modified>
</cp:coreProperties>
</file>