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iisWNu7t2PkLfVqgLA5Ng==" hashData="OlVDe+Jz2b6fF3CqFls5RAjZydvcpQv96m749mogZJtvKQFMYPwj6CbssNhZTx+4ACjDtbNWcMkibWVu3NU2w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Sequence see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085360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country do you think the photo was taken 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condense the water that evaporates what won’t be in the water any more? Why might this be useful?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image shows a man scraping salt into piles on a salt farm. Try to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answer the questions on the left hand side.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EVAPORATION AND DISTILLATION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94479-1FF4-4A9F-81AC-EC8E21DC4030}"/>
              </a:ext>
            </a:extLst>
          </p:cNvPr>
          <p:cNvSpPr txBox="1"/>
          <p:nvPr/>
        </p:nvSpPr>
        <p:spPr>
          <a:xfrm>
            <a:off x="517228" y="2205139"/>
            <a:ext cx="3744416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Questions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sort of water is pumped into the pools?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is the salt left behind?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does salt farming work faster in hotter countries?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would happen if we did this with lemonade?!</a:t>
            </a:r>
          </a:p>
        </p:txBody>
      </p:sp>
      <p:pic>
        <p:nvPicPr>
          <p:cNvPr id="10" name="Picture 9" descr="A picture containing outdoor, sky, water, ground&#10;&#10;Description automatically generated">
            <a:extLst>
              <a:ext uri="{FF2B5EF4-FFF2-40B4-BE49-F238E27FC236}">
                <a16:creationId xmlns:a16="http://schemas.microsoft.com/office/drawing/2014/main" id="{5DCC14F1-B56B-48F3-A1EB-3A7681052D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5227"/>
            <a:ext cx="4032448" cy="26780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10C9E5-5A70-4C37-86EE-CADC61F90364}"/>
              </a:ext>
            </a:extLst>
          </p:cNvPr>
          <p:cNvSpPr txBox="1"/>
          <p:nvPr/>
        </p:nvSpPr>
        <p:spPr>
          <a:xfrm>
            <a:off x="517228" y="2205139"/>
            <a:ext cx="3744416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Answers</a:t>
            </a:r>
          </a:p>
          <a:p>
            <a:pPr marL="342900" indent="-342900"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Sea water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>
                <a:solidFill>
                  <a:schemeClr val="accent5"/>
                </a:solidFill>
                <a:latin typeface="Comic Sans MS" panose="030F0702030302020204" pitchFamily="66" charset="0"/>
              </a:rPr>
              <a:t>……………………………………   </a:t>
            </a:r>
            <a:r>
              <a:rPr lang="en-GB" dirty="0">
                <a:latin typeface="Comic Sans MS" panose="030F0702030302020204" pitchFamily="66" charset="0"/>
              </a:rPr>
              <a:t>                              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is the salt left behind?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does salt farming work faster in hotter countries?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would happen if we did this with lemonade?!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4F2A88-ECD0-4F64-BDDF-1C155E0C89C4}"/>
              </a:ext>
            </a:extLst>
          </p:cNvPr>
          <p:cNvSpPr txBox="1"/>
          <p:nvPr/>
        </p:nvSpPr>
        <p:spPr>
          <a:xfrm>
            <a:off x="517228" y="2205139"/>
            <a:ext cx="3744416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Answers</a:t>
            </a:r>
          </a:p>
          <a:p>
            <a:pPr marL="342900" indent="-342900"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Sea water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>
                <a:solidFill>
                  <a:schemeClr val="accent5"/>
                </a:solidFill>
                <a:latin typeface="Comic Sans MS" panose="030F0702030302020204" pitchFamily="66" charset="0"/>
              </a:rPr>
              <a:t>……………………………………   </a:t>
            </a:r>
            <a:r>
              <a:rPr lang="en-GB" dirty="0">
                <a:latin typeface="Comic Sans MS" panose="030F0702030302020204" pitchFamily="66" charset="0"/>
              </a:rPr>
              <a:t>                              </a:t>
            </a:r>
          </a:p>
          <a:p>
            <a:pPr marL="342900" indent="-342900">
              <a:buFontTx/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The water evaporates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does salt farming work faster in hotter countries?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would happen if we did this with lemonade?!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3F39E2-09BE-4007-AE24-BD2575D57160}"/>
              </a:ext>
            </a:extLst>
          </p:cNvPr>
          <p:cNvSpPr txBox="1"/>
          <p:nvPr/>
        </p:nvSpPr>
        <p:spPr>
          <a:xfrm>
            <a:off x="518085" y="2205139"/>
            <a:ext cx="3744416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Answers</a:t>
            </a:r>
          </a:p>
          <a:p>
            <a:pPr marL="342900" indent="-342900"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Sea water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>
                <a:solidFill>
                  <a:schemeClr val="accent5"/>
                </a:solidFill>
                <a:latin typeface="Comic Sans MS" panose="030F0702030302020204" pitchFamily="66" charset="0"/>
              </a:rPr>
              <a:t>……………………………………   </a:t>
            </a:r>
            <a:r>
              <a:rPr lang="en-GB" dirty="0">
                <a:latin typeface="Comic Sans MS" panose="030F0702030302020204" pitchFamily="66" charset="0"/>
              </a:rPr>
              <a:t>                              </a:t>
            </a:r>
          </a:p>
          <a:p>
            <a:pPr marL="342900" indent="-342900">
              <a:buFontTx/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The water evaporates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Water evaporates quicker at higher temperatures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would happen if we did this with lemonade?!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6CB717-E562-45C6-A4EF-D67B092B5DF1}"/>
              </a:ext>
            </a:extLst>
          </p:cNvPr>
          <p:cNvSpPr txBox="1"/>
          <p:nvPr/>
        </p:nvSpPr>
        <p:spPr>
          <a:xfrm>
            <a:off x="517228" y="2205139"/>
            <a:ext cx="3744416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Answers</a:t>
            </a:r>
          </a:p>
          <a:p>
            <a:pPr marL="342900" indent="-342900"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Sea water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>
                <a:solidFill>
                  <a:schemeClr val="accent5"/>
                </a:solidFill>
                <a:latin typeface="Comic Sans MS" panose="030F0702030302020204" pitchFamily="66" charset="0"/>
              </a:rPr>
              <a:t>……………………………………   </a:t>
            </a:r>
            <a:r>
              <a:rPr lang="en-GB" dirty="0">
                <a:latin typeface="Comic Sans MS" panose="030F0702030302020204" pitchFamily="66" charset="0"/>
              </a:rPr>
              <a:t>                              </a:t>
            </a:r>
          </a:p>
          <a:p>
            <a:pPr marL="342900" indent="-342900">
              <a:buFontTx/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The water evaporates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Water evaporates quicker at higher temperatures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GB" i="1" dirty="0">
                <a:latin typeface="Comic Sans MS" panose="030F0702030302020204" pitchFamily="66" charset="0"/>
              </a:rPr>
              <a:t>We would be left with sugar after the water evaporates.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601980-1CF9-431E-8F54-361B6134AE46}"/>
              </a:ext>
            </a:extLst>
          </p:cNvPr>
          <p:cNvSpPr/>
          <p:nvPr/>
        </p:nvSpPr>
        <p:spPr>
          <a:xfrm>
            <a:off x="406429" y="5085184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country do you think the photo was taken 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India.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condense the water that evaporates what won’t be in the water any more? Why might this be useful?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4F6A69-AEB5-46CC-978B-F4D2382C7834}"/>
              </a:ext>
            </a:extLst>
          </p:cNvPr>
          <p:cNvSpPr/>
          <p:nvPr/>
        </p:nvSpPr>
        <p:spPr>
          <a:xfrm>
            <a:off x="395536" y="5085360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country do you think the photo was taken 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India.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condense the water that evaporates what won’t be in the water any more?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Salt.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Why might this be useful?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3BA3B9-7757-41DA-864C-BD6F8FF58789}"/>
              </a:ext>
            </a:extLst>
          </p:cNvPr>
          <p:cNvSpPr/>
          <p:nvPr/>
        </p:nvSpPr>
        <p:spPr>
          <a:xfrm>
            <a:off x="395536" y="5085360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country do you think the photo was taken 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India.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condense the water that evaporates what won’t be in the water any more?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Salt.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Why might this be useful?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Obtain drinking water from salt water.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19B171-1993-41BC-A342-5084C8520554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  <p:bldP spid="19" grpId="0" animBg="1"/>
      <p:bldP spid="13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3014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separate a solid dissolved in water by evaporating the water to leave the solid behind e.g. obtaining salt from sea water. 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water evaporated from sea water can be condensed to obtain drinking water.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mixture of liquids can be separated when they have different boiling points. The liquid with the lower boiling point can be evaporated and then condensed in a condenser leaving behind the liquid with a higher boiling point. E.g. separating alcohol from water.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453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325</cp:revision>
  <cp:lastPrinted>2016-09-29T14:32:46Z</cp:lastPrinted>
  <dcterms:created xsi:type="dcterms:W3CDTF">2014-09-06T19:55:35Z</dcterms:created>
  <dcterms:modified xsi:type="dcterms:W3CDTF">2021-03-27T11:11:15Z</dcterms:modified>
</cp:coreProperties>
</file>