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356" r:id="rId2"/>
    <p:sldId id="360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f0Eb+NElMXRP3fDiXPZKw==" hashData="bOVskhpN1oHoiT7QG9/R9D1NGjI2A80lmZbZFbI5htvIiL2YRRB6Nvof0WQrbjmxGnN8CAnnIUz09gW4NjyT2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800000"/>
    <a:srgbClr val="93F79F"/>
    <a:srgbClr val="E3559F"/>
    <a:srgbClr val="F1A1E7"/>
    <a:srgbClr val="F4E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94249" autoAdjust="0"/>
  </p:normalViewPr>
  <p:slideViewPr>
    <p:cSldViewPr>
      <p:cViewPr varScale="1">
        <p:scale>
          <a:sx n="68" d="100"/>
          <a:sy n="68" d="100"/>
        </p:scale>
        <p:origin x="154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29211-22DE-4B58-B8E4-CD4AF08424FD}" type="datetimeFigureOut">
              <a:rPr lang="en-GB" smtClean="0"/>
              <a:t>28/03/2021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C0B10-1D6E-4ED7-9A19-E964CF7F10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977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zoom function in slide show to make visible.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C0B10-1D6E-4ED7-9A19-E964CF7F105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657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C0B10-1D6E-4ED7-9A19-E964CF7F105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8340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EAD8C-579F-4197-9295-2977F6A25BB9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941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0A5F54-BC7C-4F8C-8687-49442D5DAA48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988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ABEB11-3519-4ECA-BFE3-EF0B404FD0F6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7770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24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F58BD-B30C-49BD-B9DA-614B50A75B76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70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BE91C-797C-413E-8889-61DA4147311B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173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E8FF77-F639-45AA-93C7-41B950F8397A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54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38EA1-6721-4E78-B7BA-10BADB412373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395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ECF0CB-B6A6-4AC2-9E34-43F826B7845D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827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67CC1D-B1AA-45F5-9699-489F89337A7B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51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8B35D-4F6F-47EC-8FCC-E7406E831836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824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1E714-B110-45C7-ACCB-6202886E7BE3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634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fld id="{1AC82CC8-390A-4C47-8A0B-039213F7A8B2}" type="datetime1">
              <a:rPr lang="en-GB" smtClean="0">
                <a:solidFill>
                  <a:srgbClr val="000000"/>
                </a:solidFill>
              </a:rPr>
              <a:t>28/03/2021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4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panose="00000500000000000000" pitchFamily="50" charset="0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OpenDyslexic" panose="00000500000000000000" pitchFamily="50" charset="0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OpenDyslexic" panose="00000500000000000000" pitchFamily="50" charset="0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OpenDyslexic" panose="00000500000000000000" pitchFamily="50" charset="0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OpenDyslexic" panose="00000500000000000000" pitchFamily="50" charset="0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OpenDyslexic" panose="00000500000000000000" pitchFamily="50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606C698-7604-4C21-B97C-9E2C305F5A75}"/>
              </a:ext>
            </a:extLst>
          </p:cNvPr>
          <p:cNvSpPr txBox="1"/>
          <p:nvPr/>
        </p:nvSpPr>
        <p:spPr>
          <a:xfrm>
            <a:off x="357562" y="1052736"/>
            <a:ext cx="8428875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DO IT NOW; </a:t>
            </a:r>
            <a:r>
              <a:rPr lang="en-GB" dirty="0">
                <a:latin typeface="Comic Sans MS" panose="030F0702030302020204" pitchFamily="66" charset="0"/>
              </a:rPr>
              <a:t>Use the periodic table to answer in </a:t>
            </a:r>
            <a:r>
              <a:rPr lang="en-GB" b="1" dirty="0">
                <a:latin typeface="Comic Sans MS" panose="030F0702030302020204" pitchFamily="66" charset="0"/>
              </a:rPr>
              <a:t>full sentences</a:t>
            </a:r>
            <a:r>
              <a:rPr lang="en-GB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E723D2-1B76-40A2-803B-8BBF4AA9D5A5}"/>
              </a:ext>
            </a:extLst>
          </p:cNvPr>
          <p:cNvSpPr txBox="1"/>
          <p:nvPr/>
        </p:nvSpPr>
        <p:spPr>
          <a:xfrm>
            <a:off x="391318" y="166003"/>
            <a:ext cx="8361363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latin typeface="Comic Sans MS" panose="030F0702030302020204" pitchFamily="66" charset="0"/>
              </a:rPr>
              <a:t>Write down the date and today’s title</a:t>
            </a:r>
            <a:endParaRPr lang="en-GB" sz="2400" b="1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2400" b="1" dirty="0">
                <a:latin typeface="Comic Sans MS" panose="030F0702030302020204" pitchFamily="66" charset="0"/>
              </a:rPr>
              <a:t>THE PERIODIC TABLE OF ELEMENTS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F2665D-AF79-4AB4-96C3-4D43143E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49008" y="6677273"/>
            <a:ext cx="2895600" cy="280119"/>
          </a:xfrm>
        </p:spPr>
        <p:txBody>
          <a:bodyPr/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nextpagescience ©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C019B1-1A47-4261-B4D5-040B5E6F2D43}"/>
              </a:ext>
            </a:extLst>
          </p:cNvPr>
          <p:cNvSpPr/>
          <p:nvPr/>
        </p:nvSpPr>
        <p:spPr>
          <a:xfrm>
            <a:off x="395536" y="5069830"/>
            <a:ext cx="8361363" cy="15995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Questions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The columns are called…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The rows are called…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The atomic number is the number of…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The atomic mass is the number of…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015377EA-6D9C-46E7-BEF9-C94776A2D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01" y="1412776"/>
            <a:ext cx="8361363" cy="35857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3ACFC2F-FF49-4759-8A1B-5B9CCDF076AE}"/>
              </a:ext>
            </a:extLst>
          </p:cNvPr>
          <p:cNvSpPr/>
          <p:nvPr/>
        </p:nvSpPr>
        <p:spPr>
          <a:xfrm>
            <a:off x="395536" y="5069830"/>
            <a:ext cx="8361363" cy="15995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Questions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The columns are called </a:t>
            </a:r>
            <a:r>
              <a:rPr lang="en-GB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groups.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The rows are called…</a:t>
            </a:r>
            <a:r>
              <a:rPr lang="en-GB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The atomic number is the number of…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The atomic mass is the number of…</a:t>
            </a:r>
            <a:endParaRPr lang="en-GB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1E5EAA-78C0-4649-9E24-C179FE6962B3}"/>
              </a:ext>
            </a:extLst>
          </p:cNvPr>
          <p:cNvSpPr txBox="1"/>
          <p:nvPr/>
        </p:nvSpPr>
        <p:spPr>
          <a:xfrm>
            <a:off x="-2628800" y="2816989"/>
            <a:ext cx="2232248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Sequence on click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in slide show.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8AACDA-7361-422B-A792-37AECD20554F}"/>
              </a:ext>
            </a:extLst>
          </p:cNvPr>
          <p:cNvSpPr/>
          <p:nvPr/>
        </p:nvSpPr>
        <p:spPr>
          <a:xfrm>
            <a:off x="395536" y="5069830"/>
            <a:ext cx="8361363" cy="15995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Questions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The columns are called </a:t>
            </a:r>
            <a:r>
              <a:rPr lang="en-GB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groups.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The rows are called </a:t>
            </a:r>
            <a:r>
              <a:rPr lang="en-GB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periods.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The atomic number is the number of…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The atomic mass is the number of…</a:t>
            </a:r>
            <a:endParaRPr lang="en-GB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16ED3-52B4-42D2-9BB8-9E9184B7D426}"/>
              </a:ext>
            </a:extLst>
          </p:cNvPr>
          <p:cNvSpPr/>
          <p:nvPr/>
        </p:nvSpPr>
        <p:spPr>
          <a:xfrm>
            <a:off x="395536" y="5069830"/>
            <a:ext cx="8361363" cy="15995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Questions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The columns are called </a:t>
            </a:r>
            <a:r>
              <a:rPr lang="en-GB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groups.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The rows are called </a:t>
            </a:r>
            <a:r>
              <a:rPr lang="en-GB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periods.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The atomic number is the number of </a:t>
            </a:r>
            <a:r>
              <a:rPr lang="en-GB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protons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The atomic mass is the number of…</a:t>
            </a:r>
            <a:endParaRPr lang="en-GB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B17D1F-E2D0-4B8A-82D5-EC716FA48F44}"/>
              </a:ext>
            </a:extLst>
          </p:cNvPr>
          <p:cNvSpPr/>
          <p:nvPr/>
        </p:nvSpPr>
        <p:spPr>
          <a:xfrm>
            <a:off x="395536" y="5069830"/>
            <a:ext cx="8361363" cy="15995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Questions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The columns are called </a:t>
            </a:r>
            <a:r>
              <a:rPr lang="en-GB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groups.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The rows are called </a:t>
            </a:r>
            <a:r>
              <a:rPr lang="en-GB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periods.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The atomic number is the number of </a:t>
            </a:r>
            <a:r>
              <a:rPr lang="en-GB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protons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The atomic mass is the number of </a:t>
            </a:r>
            <a:r>
              <a:rPr lang="en-GB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protons plus neutrons.</a:t>
            </a:r>
          </a:p>
        </p:txBody>
      </p:sp>
    </p:spTree>
    <p:extLst>
      <p:ext uri="{BB962C8B-B14F-4D97-AF65-F5344CB8AC3E}">
        <p14:creationId xmlns:p14="http://schemas.microsoft.com/office/powerpoint/2010/main" val="4482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5E723D2-1B76-40A2-803B-8BBF4AA9D5A5}"/>
              </a:ext>
            </a:extLst>
          </p:cNvPr>
          <p:cNvSpPr txBox="1"/>
          <p:nvPr/>
        </p:nvSpPr>
        <p:spPr>
          <a:xfrm>
            <a:off x="391319" y="124172"/>
            <a:ext cx="8361363" cy="52014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u="sng" dirty="0">
                <a:latin typeface="Comic Sans MS" panose="030F0702030302020204" pitchFamily="66" charset="0"/>
              </a:rPr>
              <a:t>SUMMARY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342900" indent="-324000">
              <a:buSzPct val="110000"/>
              <a:buFont typeface="Arial" panose="020B0604020202020204" pitchFamily="34" charset="0"/>
              <a:buChar char="•"/>
              <a:defRPr/>
            </a:pPr>
            <a:endParaRPr lang="en-GB" sz="1000" dirty="0">
              <a:latin typeface="Comic Sans MS" panose="030F0702030302020204" pitchFamily="66" charset="0"/>
            </a:endParaRPr>
          </a:p>
          <a:p>
            <a:pPr marL="342900" indent="-324000">
              <a:buSzPct val="110000"/>
              <a:buFont typeface="Arial" panose="020B0604020202020204" pitchFamily="34" charset="0"/>
              <a:buChar char="•"/>
              <a:defRPr/>
            </a:pPr>
            <a:endParaRPr lang="en-GB" sz="900" dirty="0">
              <a:latin typeface="Comic Sans MS" panose="030F0702030302020204" pitchFamily="66" charset="0"/>
            </a:endParaRPr>
          </a:p>
          <a:p>
            <a:pPr marL="342900" indent="-324000"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omic Sans MS" panose="030F0702030302020204" pitchFamily="66" charset="0"/>
              </a:rPr>
              <a:t>The periodic table contains the known 118 elements. Dimitri Mendeleev is credited with developing the modern table.</a:t>
            </a:r>
          </a:p>
          <a:p>
            <a:pPr marL="18900">
              <a:buSzPct val="110000"/>
              <a:defRPr/>
            </a:pPr>
            <a:endParaRPr lang="en-GB" sz="1000" dirty="0">
              <a:latin typeface="Comic Sans MS" panose="030F0702030302020204" pitchFamily="66" charset="0"/>
            </a:endParaRPr>
          </a:p>
          <a:p>
            <a:pPr marL="342900" indent="-324000"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omic Sans MS" panose="030F0702030302020204" pitchFamily="66" charset="0"/>
              </a:rPr>
              <a:t>Each element is made from a different atom. The atomic number and atomic mass of that atom can be found on the table.</a:t>
            </a:r>
          </a:p>
          <a:p>
            <a:pPr marL="18900">
              <a:buSzPct val="110000"/>
              <a:defRPr/>
            </a:pPr>
            <a:endParaRPr lang="en-GB" sz="900" dirty="0">
              <a:latin typeface="Comic Sans MS" panose="030F0702030302020204" pitchFamily="66" charset="0"/>
            </a:endParaRPr>
          </a:p>
          <a:p>
            <a:pPr marL="342900" indent="-324000"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omic Sans MS" panose="030F0702030302020204" pitchFamily="66" charset="0"/>
              </a:rPr>
              <a:t>The columns are called groups and the rows are called periods.</a:t>
            </a:r>
          </a:p>
          <a:p>
            <a:pPr marL="18900">
              <a:buSzPct val="110000"/>
              <a:defRPr/>
            </a:pPr>
            <a:endParaRPr lang="en-GB" sz="1000" dirty="0">
              <a:latin typeface="Comic Sans MS" panose="030F0702030302020204" pitchFamily="66" charset="0"/>
            </a:endParaRPr>
          </a:p>
          <a:p>
            <a:pPr marL="342900" indent="-324000"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omic Sans MS" panose="030F0702030302020204" pitchFamily="66" charset="0"/>
              </a:rPr>
              <a:t>Atoms have the same number of protons as electrons so are neutral.</a:t>
            </a:r>
          </a:p>
          <a:p>
            <a:pPr marL="18900">
              <a:buSzPct val="110000"/>
              <a:defRPr/>
            </a:pPr>
            <a:endParaRPr lang="en-GB" sz="1000" b="1" dirty="0">
              <a:latin typeface="Comic Sans MS" panose="030F0702030302020204" pitchFamily="66" charset="0"/>
            </a:endParaRPr>
          </a:p>
          <a:p>
            <a:pPr>
              <a:buSzPct val="110000"/>
              <a:defRPr/>
            </a:pPr>
            <a:endParaRPr lang="en-GB" sz="10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F2665D-AF79-4AB4-96C3-4D43143E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77000" y="6605265"/>
            <a:ext cx="2895600" cy="280119"/>
          </a:xfrm>
        </p:spPr>
        <p:txBody>
          <a:bodyPr/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nextpagescience ©</a:t>
            </a:r>
          </a:p>
        </p:txBody>
      </p:sp>
    </p:spTree>
    <p:extLst>
      <p:ext uri="{BB962C8B-B14F-4D97-AF65-F5344CB8AC3E}">
        <p14:creationId xmlns:p14="http://schemas.microsoft.com/office/powerpoint/2010/main" val="2700102017"/>
      </p:ext>
    </p:extLst>
  </p:cSld>
  <p:clrMapOvr>
    <a:masterClrMapping/>
  </p:clrMapOvr>
</p:sld>
</file>

<file path=ppt/theme/theme1.xml><?xml version="1.0" encoding="utf-8"?>
<a:theme xmlns:a="http://schemas.openxmlformats.org/drawingml/2006/main" name="Lab safety &amp; apparatu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5888</TotalTime>
  <Words>266</Words>
  <Application>Microsoft Office PowerPoint</Application>
  <PresentationFormat>On-screen Show (4:3)</PresentationFormat>
  <Paragraphs>45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Comic Sans MS</vt:lpstr>
      <vt:lpstr>OpenDyslexic</vt:lpstr>
      <vt:lpstr>Lab safety &amp; apparatus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Digestion</dc:title>
  <dc:creator>Simon Cox</dc:creator>
  <cp:lastModifiedBy>Amanda Sharp</cp:lastModifiedBy>
  <cp:revision>470</cp:revision>
  <cp:lastPrinted>2016-09-29T14:32:46Z</cp:lastPrinted>
  <dcterms:created xsi:type="dcterms:W3CDTF">2014-09-06T19:55:35Z</dcterms:created>
  <dcterms:modified xsi:type="dcterms:W3CDTF">2021-03-28T16:05:01Z</dcterms:modified>
</cp:coreProperties>
</file>