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K1+i2Wd9sza4E0DkhkZzDw==" hashData="Gno1oZ1qaLE8i8B6m4Z8Oj9WUeUMVS+msk9ZUQhLS4lsM4neWKCHjTWKwp3oZTtPuZG1qpGwMC8uvq5TsTzNL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660"/>
  </p:normalViewPr>
  <p:slideViewPr>
    <p:cSldViewPr>
      <p:cViewPr varScale="1">
        <p:scale>
          <a:sx n="68" d="100"/>
          <a:sy n="68" d="100"/>
        </p:scale>
        <p:origin x="1548" y="48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31/03/2021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5B45ACD2-9A8A-4086-83EB-47A9BEF20EC8}"/>
              </a:ext>
            </a:extLst>
          </p:cNvPr>
          <p:cNvSpPr/>
          <p:nvPr/>
        </p:nvSpPr>
        <p:spPr>
          <a:xfrm>
            <a:off x="391319" y="5157191"/>
            <a:ext cx="8361363" cy="144807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How could you balance any of the unbalanced seesaws?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do you think it means when the circles (atoms) are touching?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Why do you think oxygen is drawn in pairs when it’s on its own?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98874" y="1003365"/>
            <a:ext cx="8368918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NOW; </a:t>
            </a:r>
            <a:r>
              <a:rPr lang="en-GB" dirty="0">
                <a:latin typeface="Comic Sans MS" panose="030F0702030302020204" pitchFamily="66" charset="0"/>
              </a:rPr>
              <a:t>Decide which of the seesaws A to F are balanced or not.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16632"/>
            <a:ext cx="8361363" cy="76944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000" b="1" dirty="0">
                <a:latin typeface="Comic Sans MS" panose="030F0702030302020204" pitchFamily="66" charset="0"/>
              </a:rPr>
              <a:t>CONSERVATION OF MASS AND BALANCING EQUATIONS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64288" y="6669360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pic>
        <p:nvPicPr>
          <p:cNvPr id="7" name="Picture 6" descr="A picture containing diagram&#10;&#10;Description automatically generated">
            <a:extLst>
              <a:ext uri="{FF2B5EF4-FFF2-40B4-BE49-F238E27FC236}">
                <a16:creationId xmlns:a16="http://schemas.microsoft.com/office/drawing/2014/main" id="{5552138A-51D9-415F-B3F3-8827A732EFF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698871"/>
            <a:ext cx="5986487" cy="3132146"/>
          </a:xfrm>
          <a:prstGeom prst="rect">
            <a:avLst/>
          </a:prstGeom>
        </p:spPr>
      </p:pic>
      <p:pic>
        <p:nvPicPr>
          <p:cNvPr id="9" name="Picture 8" descr="A picture containing diagram&#10;&#10;Description automatically generated">
            <a:extLst>
              <a:ext uri="{FF2B5EF4-FFF2-40B4-BE49-F238E27FC236}">
                <a16:creationId xmlns:a16="http://schemas.microsoft.com/office/drawing/2014/main" id="{57E99ABF-A1B7-454C-9C59-B1D6B526AD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3" y="1698871"/>
            <a:ext cx="5986487" cy="313214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3DD49CD-F6FF-4D96-A010-B41E16AB8C5E}"/>
              </a:ext>
            </a:extLst>
          </p:cNvPr>
          <p:cNvSpPr txBox="1"/>
          <p:nvPr/>
        </p:nvSpPr>
        <p:spPr>
          <a:xfrm>
            <a:off x="2370951" y="4755811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balanced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17C1F9A-6896-459F-95D6-DC004BDF060A}"/>
              </a:ext>
            </a:extLst>
          </p:cNvPr>
          <p:cNvSpPr txBox="1"/>
          <p:nvPr/>
        </p:nvSpPr>
        <p:spPr>
          <a:xfrm>
            <a:off x="5508104" y="4755811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unbalanced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80BE54-C357-410B-B482-F9D2DCF6B603}"/>
              </a:ext>
            </a:extLst>
          </p:cNvPr>
          <p:cNvSpPr txBox="1"/>
          <p:nvPr/>
        </p:nvSpPr>
        <p:spPr>
          <a:xfrm>
            <a:off x="5580112" y="359972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unbalanced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04CF62-1BE2-4E5A-B9B5-48558BDCA1F6}"/>
              </a:ext>
            </a:extLst>
          </p:cNvPr>
          <p:cNvSpPr txBox="1"/>
          <p:nvPr/>
        </p:nvSpPr>
        <p:spPr>
          <a:xfrm>
            <a:off x="5580112" y="248360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unbalanced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ECD3A88-182D-4267-99FC-058393DE8CF8}"/>
              </a:ext>
            </a:extLst>
          </p:cNvPr>
          <p:cNvSpPr txBox="1"/>
          <p:nvPr/>
        </p:nvSpPr>
        <p:spPr>
          <a:xfrm>
            <a:off x="2339752" y="359972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balanced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FD219A7-ED7E-4F2B-8F40-A7FB72A68CDC}"/>
              </a:ext>
            </a:extLst>
          </p:cNvPr>
          <p:cNvSpPr txBox="1"/>
          <p:nvPr/>
        </p:nvSpPr>
        <p:spPr>
          <a:xfrm>
            <a:off x="2339752" y="248360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balanced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DB9498A-552B-46A4-A19A-08C83319FF50}"/>
              </a:ext>
            </a:extLst>
          </p:cNvPr>
          <p:cNvSpPr txBox="1"/>
          <p:nvPr/>
        </p:nvSpPr>
        <p:spPr>
          <a:xfrm>
            <a:off x="-2700808" y="2483604"/>
            <a:ext cx="2232248" cy="147732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Use zoom function in slide show to make clearer</a:t>
            </a:r>
            <a:r>
              <a:rPr lang="en-GB" dirty="0"/>
              <a:t>.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  <p:pic>
        <p:nvPicPr>
          <p:cNvPr id="18" name="Picture 17" descr="A picture containing timeline&#10;&#10;Description automatically generated">
            <a:extLst>
              <a:ext uri="{FF2B5EF4-FFF2-40B4-BE49-F238E27FC236}">
                <a16:creationId xmlns:a16="http://schemas.microsoft.com/office/drawing/2014/main" id="{25B0A025-C9A5-4307-9AF0-A8F367B9522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835" y="1458272"/>
            <a:ext cx="6462112" cy="3600000"/>
          </a:xfrm>
          <a:prstGeom prst="rect">
            <a:avLst/>
          </a:prstGeom>
        </p:spPr>
      </p:pic>
      <p:pic>
        <p:nvPicPr>
          <p:cNvPr id="22" name="Picture 21" descr="Graphical user interface, text, application&#10;&#10;Description automatically generated with medium confidence">
            <a:extLst>
              <a:ext uri="{FF2B5EF4-FFF2-40B4-BE49-F238E27FC236}">
                <a16:creationId xmlns:a16="http://schemas.microsoft.com/office/drawing/2014/main" id="{D8F58F95-01A3-43B3-AA4A-CC390C50BA8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852" y="1452877"/>
            <a:ext cx="7380107" cy="3600000"/>
          </a:xfrm>
          <a:prstGeom prst="rect">
            <a:avLst/>
          </a:prstGeom>
        </p:spPr>
      </p:pic>
      <p:pic>
        <p:nvPicPr>
          <p:cNvPr id="20" name="Picture 19" descr="A picture containing table&#10;&#10;Description automatically generated">
            <a:extLst>
              <a:ext uri="{FF2B5EF4-FFF2-40B4-BE49-F238E27FC236}">
                <a16:creationId xmlns:a16="http://schemas.microsoft.com/office/drawing/2014/main" id="{3F8F5E48-CC77-4FDA-A1CF-BF6CF2CD988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04745"/>
            <a:ext cx="7939913" cy="3680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  <p:bldP spid="12" grpId="0"/>
      <p:bldP spid="13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16632"/>
            <a:ext cx="8361363" cy="589392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</a:p>
          <a:p>
            <a:pPr>
              <a:defRPr/>
            </a:pP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Conservation of mass tells us that the total mass of chemicals we start with is equal to the total mass of chemicals we end up with.</a:t>
            </a:r>
            <a:endParaRPr lang="en-GB" sz="1100" dirty="0">
              <a:latin typeface="Comic Sans MS" panose="030F0702030302020204" pitchFamily="66" charset="0"/>
            </a:endParaRP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We can show this by balancing equations.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Putting numbers in front of the molecules multiplies them.</a:t>
            </a:r>
          </a:p>
          <a:p>
            <a:pPr marL="18900">
              <a:buSzPct val="110000"/>
              <a:defRPr/>
            </a:pPr>
            <a:endParaRPr lang="en-GB" sz="105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2 H</a:t>
            </a:r>
            <a:r>
              <a:rPr lang="en-GB" sz="2400" baseline="-25000" dirty="0">
                <a:latin typeface="Comic Sans MS" panose="030F0702030302020204" pitchFamily="66" charset="0"/>
              </a:rPr>
              <a:t>2</a:t>
            </a:r>
            <a:r>
              <a:rPr lang="en-GB" sz="2400" dirty="0">
                <a:latin typeface="Comic Sans MS" panose="030F0702030302020204" pitchFamily="66" charset="0"/>
              </a:rPr>
              <a:t>0 means two molecules of water which means four hydrogen atoms and two oxygen atoms.</a:t>
            </a:r>
          </a:p>
          <a:p>
            <a:pPr marL="18900">
              <a:buSzPct val="110000"/>
              <a:defRPr/>
            </a:pPr>
            <a:endParaRPr lang="en-GB" sz="2400" dirty="0">
              <a:latin typeface="Comic Sans MS" panose="030F0702030302020204" pitchFamily="66" charset="0"/>
            </a:endParaRPr>
          </a:p>
          <a:p>
            <a:pPr marL="18900">
              <a:buSzPct val="110000"/>
              <a:defRPr/>
            </a:pPr>
            <a:endParaRPr lang="en-GB" sz="2400" dirty="0">
              <a:latin typeface="Comic Sans MS" panose="030F0702030302020204" pitchFamily="66" charset="0"/>
            </a:endParaRPr>
          </a:p>
          <a:p>
            <a:pPr marL="18900">
              <a:buSzPct val="110000"/>
              <a:defRPr/>
            </a:pPr>
            <a:endParaRPr lang="en-GB" sz="2400" dirty="0">
              <a:latin typeface="Comic Sans MS" panose="030F0702030302020204" pitchFamily="66" charset="0"/>
            </a:endParaRPr>
          </a:p>
          <a:p>
            <a:pPr marL="18900">
              <a:buSzPct val="110000"/>
              <a:defRPr/>
            </a:pPr>
            <a:endParaRPr lang="en-GB" sz="2400" dirty="0">
              <a:latin typeface="Comic Sans MS" panose="030F0702030302020204" pitchFamily="66" charset="0"/>
            </a:endParaRPr>
          </a:p>
          <a:p>
            <a:pPr marL="18900">
              <a:buSzPct val="110000"/>
              <a:defRPr/>
            </a:pPr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64288" y="6669360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6F846921-6B86-4E89-AC0D-4DDD0178B6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11760" y="4509120"/>
            <a:ext cx="1485454" cy="935446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479DB50B-19B0-41C0-A7F1-825F70B2CF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83968" y="4509120"/>
            <a:ext cx="1485454" cy="935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3405</TotalTime>
  <Words>163</Words>
  <Application>Microsoft Office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272</cp:revision>
  <cp:lastPrinted>2016-09-29T14:32:46Z</cp:lastPrinted>
  <dcterms:created xsi:type="dcterms:W3CDTF">2014-09-06T19:55:35Z</dcterms:created>
  <dcterms:modified xsi:type="dcterms:W3CDTF">2021-03-31T20:42:48Z</dcterms:modified>
</cp:coreProperties>
</file>