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pUcAO9FcrCWjJl6s+xxWWQ==" hashData="k0DbE2TeCAxbjyL1geoUZ09GWvehPPN7sa4noMnkWDZNSNuGfB6cn0yxc64jYarWQ/5xXuJjTac7LG6PnsORQ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a Sharp" initials="AS" lastIdx="1" clrIdx="0">
    <p:extLst>
      <p:ext uri="{19B8F6BF-5375-455C-9EA6-DF929625EA0E}">
        <p15:presenceInfo xmlns:p15="http://schemas.microsoft.com/office/powerpoint/2012/main" userId="7a612f8827154d0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249" autoAdjust="0"/>
  </p:normalViewPr>
  <p:slideViewPr>
    <p:cSldViewPr>
      <p:cViewPr varScale="1">
        <p:scale>
          <a:sx n="68" d="100"/>
          <a:sy n="68" d="100"/>
        </p:scale>
        <p:origin x="154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28/03/2021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/>
              <a:t>Use Zoom function in slide show.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57562" y="1052736"/>
            <a:ext cx="8428875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</a:t>
            </a:r>
            <a:r>
              <a:rPr lang="en-GB" dirty="0">
                <a:latin typeface="Comic Sans MS" panose="030F0702030302020204" pitchFamily="66" charset="0"/>
              </a:rPr>
              <a:t>; Draw the table and put the examples below in the polymer (plastic), composite (made from more than one thing) or ceramic column.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8" y="166003"/>
            <a:ext cx="8361363" cy="76944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000" b="1" dirty="0">
                <a:latin typeface="Comic Sans MS" panose="030F0702030302020204" pitchFamily="66" charset="0"/>
              </a:rPr>
              <a:t>POLYMERS (PLASTICS), CERAMICS AND COMPOSITES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40DECEA-9702-404B-BD2E-5998DF1C85BD}"/>
              </a:ext>
            </a:extLst>
          </p:cNvPr>
          <p:cNvSpPr txBox="1"/>
          <p:nvPr/>
        </p:nvSpPr>
        <p:spPr>
          <a:xfrm>
            <a:off x="285555" y="5181108"/>
            <a:ext cx="8606925" cy="160043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b="1" u="sng" dirty="0"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Can you think of any other examples of plastics, ceramics or polymers?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The most common composite in the world is used in making buildings, do you know what it might be?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Do you know what is in it?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5E4B004-BFF8-437B-9530-97D02615F34E}"/>
              </a:ext>
            </a:extLst>
          </p:cNvPr>
          <p:cNvCxnSpPr/>
          <p:nvPr/>
        </p:nvCxnSpPr>
        <p:spPr>
          <a:xfrm>
            <a:off x="478104" y="2337267"/>
            <a:ext cx="836136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F076F67-0BC4-4E2F-8730-4D5CE280A79F}"/>
              </a:ext>
            </a:extLst>
          </p:cNvPr>
          <p:cNvCxnSpPr>
            <a:cxnSpLocks/>
          </p:cNvCxnSpPr>
          <p:nvPr/>
        </p:nvCxnSpPr>
        <p:spPr>
          <a:xfrm>
            <a:off x="3040854" y="1941223"/>
            <a:ext cx="0" cy="16561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B83A054-E257-43FA-9985-B8FDA1F8227A}"/>
              </a:ext>
            </a:extLst>
          </p:cNvPr>
          <p:cNvCxnSpPr>
            <a:cxnSpLocks/>
          </p:cNvCxnSpPr>
          <p:nvPr/>
        </p:nvCxnSpPr>
        <p:spPr>
          <a:xfrm>
            <a:off x="5849166" y="1941223"/>
            <a:ext cx="0" cy="16561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1997D0D0-B793-4AAE-946A-2CCCA3D71039}"/>
              </a:ext>
            </a:extLst>
          </p:cNvPr>
          <p:cNvSpPr txBox="1"/>
          <p:nvPr/>
        </p:nvSpPr>
        <p:spPr>
          <a:xfrm>
            <a:off x="3616918" y="1818166"/>
            <a:ext cx="3024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omic Sans MS" panose="030F0702030302020204" pitchFamily="66" charset="0"/>
              </a:rPr>
              <a:t>Ceramic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3C2C19-22AE-4FDE-83D9-8022987A1D2F}"/>
              </a:ext>
            </a:extLst>
          </p:cNvPr>
          <p:cNvSpPr txBox="1"/>
          <p:nvPr/>
        </p:nvSpPr>
        <p:spPr>
          <a:xfrm>
            <a:off x="6228193" y="1813745"/>
            <a:ext cx="3024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omic Sans MS" panose="030F0702030302020204" pitchFamily="66" charset="0"/>
              </a:rPr>
              <a:t>Composite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C02E82A-F99C-41EC-B88F-7338FB020673}"/>
              </a:ext>
            </a:extLst>
          </p:cNvPr>
          <p:cNvSpPr txBox="1"/>
          <p:nvPr/>
        </p:nvSpPr>
        <p:spPr>
          <a:xfrm>
            <a:off x="1123163" y="1772816"/>
            <a:ext cx="3024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omic Sans MS" panose="030F0702030302020204" pitchFamily="66" charset="0"/>
              </a:rPr>
              <a:t>Plastic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BDEE6BF-64FA-4725-812D-6FF4DC39D6D0}"/>
              </a:ext>
            </a:extLst>
          </p:cNvPr>
          <p:cNvSpPr txBox="1"/>
          <p:nvPr/>
        </p:nvSpPr>
        <p:spPr>
          <a:xfrm>
            <a:off x="592591" y="4425715"/>
            <a:ext cx="3024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Papier-Mache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A7AA032-AAAD-4FA8-A31D-F3CA88DE2EBC}"/>
              </a:ext>
            </a:extLst>
          </p:cNvPr>
          <p:cNvSpPr txBox="1"/>
          <p:nvPr/>
        </p:nvSpPr>
        <p:spPr>
          <a:xfrm>
            <a:off x="4302976" y="3753606"/>
            <a:ext cx="3024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PVC window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A60867-EBF9-416C-8A7C-A0CCB1005ADE}"/>
              </a:ext>
            </a:extLst>
          </p:cNvPr>
          <p:cNvSpPr txBox="1"/>
          <p:nvPr/>
        </p:nvSpPr>
        <p:spPr>
          <a:xfrm>
            <a:off x="3590449" y="4587903"/>
            <a:ext cx="3024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A tea cup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111394C-42F8-43F8-ABE8-76C198D51C18}"/>
              </a:ext>
            </a:extLst>
          </p:cNvPr>
          <p:cNvSpPr txBox="1"/>
          <p:nvPr/>
        </p:nvSpPr>
        <p:spPr>
          <a:xfrm>
            <a:off x="5849166" y="4365104"/>
            <a:ext cx="3024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Polyethene bag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B702BFC-86CB-4847-A21D-4F998538B827}"/>
              </a:ext>
            </a:extLst>
          </p:cNvPr>
          <p:cNvSpPr txBox="1"/>
          <p:nvPr/>
        </p:nvSpPr>
        <p:spPr>
          <a:xfrm>
            <a:off x="1024630" y="3740950"/>
            <a:ext cx="3024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Carbon fibre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A748C49-DE1A-4E2B-BE18-51003847BBE7}"/>
              </a:ext>
            </a:extLst>
          </p:cNvPr>
          <p:cNvSpPr txBox="1"/>
          <p:nvPr/>
        </p:nvSpPr>
        <p:spPr>
          <a:xfrm>
            <a:off x="7274273" y="3789040"/>
            <a:ext cx="3024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A toilet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B89009-16B9-4A68-9E6E-49C309766130}"/>
              </a:ext>
            </a:extLst>
          </p:cNvPr>
          <p:cNvSpPr txBox="1"/>
          <p:nvPr/>
        </p:nvSpPr>
        <p:spPr>
          <a:xfrm>
            <a:off x="285555" y="5181108"/>
            <a:ext cx="8606925" cy="160043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b="1" u="sng" dirty="0"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Can you think of any other examples of plastics, ceramics or polymers?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The most common composite in the world is used in making buildings, do you know what it might be? </a:t>
            </a:r>
            <a:r>
              <a:rPr lang="en-GB" sz="2000" b="1" dirty="0">
                <a:latin typeface="Comic Sans MS" panose="030F0702030302020204" pitchFamily="66" charset="0"/>
              </a:rPr>
              <a:t>Concrete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Do you know what is in it?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D9B7F3B-E7A0-4082-8B1F-42F1D5B78C61}"/>
              </a:ext>
            </a:extLst>
          </p:cNvPr>
          <p:cNvSpPr txBox="1"/>
          <p:nvPr/>
        </p:nvSpPr>
        <p:spPr>
          <a:xfrm>
            <a:off x="285555" y="5181108"/>
            <a:ext cx="8606925" cy="160043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b="1" u="sng" dirty="0"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Can you think of any other examples of plastics, ceramics or polymers?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The most common composite in the world is used in making buildings, do you know what it might be? </a:t>
            </a:r>
            <a:r>
              <a:rPr lang="en-GB" sz="2000" b="1" dirty="0">
                <a:latin typeface="Comic Sans MS" panose="030F0702030302020204" pitchFamily="66" charset="0"/>
              </a:rPr>
              <a:t>Concrete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Do you know what is in it? </a:t>
            </a:r>
            <a:r>
              <a:rPr lang="en-GB" sz="2000" b="1" dirty="0">
                <a:latin typeface="Comic Sans MS" panose="030F0702030302020204" pitchFamily="66" charset="0"/>
              </a:rPr>
              <a:t>Sand cement stones and water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5F4F5C75-4E2C-4583-8D34-63EBE068C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20272" y="6571412"/>
            <a:ext cx="2895600" cy="280119"/>
          </a:xfrm>
        </p:spPr>
        <p:txBody>
          <a:bodyPr/>
          <a:lstStyle/>
          <a:p>
            <a:r>
              <a:rPr lang="en-GB" sz="11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A75DB93-00F3-4E46-B422-AC94A5C248C3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81481E-6 L 0.5533 -0.20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56" y="-10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-0.40365 -0.1974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91" y="-9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7.40741E-7 L -0.40364 -0.2025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91" y="-10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33333E-6 L 0.60851 -0.2136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17" y="-10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7407E-6 L -0.00486 -0.2414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-1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96296E-6 L -0.60642 -0.2127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330" y="-10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624786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Polymers or plastics are synthetic materials made by joining molecules together e.g. ethene molecules join to from polyethene.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Plastics have hundreds of uses from making window frames, bags, clothes, pipes, bottles, electronic devices...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Ceramics are made by baking a starting material like clay in an oven. They are tough, durable, hard and very water and chemical resistant. Cups, plates, sinks, toilets and bricks are examples.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Composites are made from more than one part e.g. concrete (sand, stones, cement and water), carbon fibre (carbon and resin) or MDF wood (glue and sawdust compressed).</a:t>
            </a:r>
            <a:endParaRPr lang="en-GB" sz="1000" b="1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49008" y="667727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6316</TotalTime>
  <Words>341</Words>
  <Application>Microsoft Office PowerPoint</Application>
  <PresentationFormat>On-screen Show (4:3)</PresentationFormat>
  <Paragraphs>40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504</cp:revision>
  <cp:lastPrinted>2016-09-29T14:32:46Z</cp:lastPrinted>
  <dcterms:created xsi:type="dcterms:W3CDTF">2014-09-06T19:55:35Z</dcterms:created>
  <dcterms:modified xsi:type="dcterms:W3CDTF">2021-03-28T16:16:10Z</dcterms:modified>
</cp:coreProperties>
</file>