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vXsK+6xkiSNUPSoQINWtzw==" hashData="KCqC1vQ9EV34yNE9CuuN5jz1G0fqm0DUHXQhnB2gNrs6oFgnrVPtVaozVETbgo/cOnVyiIje3XYjtnuewj6Vi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660"/>
  </p:normalViewPr>
  <p:slideViewPr>
    <p:cSldViewPr>
      <p:cViewPr varScale="1">
        <p:scale>
          <a:sx n="68" d="100"/>
          <a:sy n="68" d="100"/>
        </p:scale>
        <p:origin x="1548" y="60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27/03/2021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880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B45ACD2-9A8A-4086-83EB-47A9BEF20EC8}"/>
              </a:ext>
            </a:extLst>
          </p:cNvPr>
          <p:cNvSpPr/>
          <p:nvPr/>
        </p:nvSpPr>
        <p:spPr>
          <a:xfrm>
            <a:off x="197756" y="4941168"/>
            <a:ext cx="8712000" cy="164827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Where might you see the above happening?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think of any other examples of ‘things’ spreading out on their own?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Where might this be useful?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8874" y="1003365"/>
            <a:ext cx="8368918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</a:t>
            </a:r>
            <a:r>
              <a:rPr lang="en-GB" dirty="0">
                <a:latin typeface="Comic Sans MS" panose="030F0702030302020204" pitchFamily="66" charset="0"/>
              </a:rPr>
              <a:t>; Describe how the red circles are arranged in A. and B. below.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8318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DIFFUSION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20272" y="660941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pic>
        <p:nvPicPr>
          <p:cNvPr id="4" name="Picture 3" descr="A picture containing cup, coffee, table, drink&#10;&#10;Description automatically generated">
            <a:extLst>
              <a:ext uri="{FF2B5EF4-FFF2-40B4-BE49-F238E27FC236}">
                <a16:creationId xmlns:a16="http://schemas.microsoft.com/office/drawing/2014/main" id="{22D5732D-093F-458D-B19F-EE15669914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550692"/>
            <a:ext cx="6478537" cy="2982366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152FBF28-31E1-4634-A3D8-09887A32AED0}"/>
              </a:ext>
            </a:extLst>
          </p:cNvPr>
          <p:cNvSpPr txBox="1"/>
          <p:nvPr/>
        </p:nvSpPr>
        <p:spPr>
          <a:xfrm>
            <a:off x="6065912" y="4311962"/>
            <a:ext cx="738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omic Sans MS" panose="030F0702030302020204" pitchFamily="66" charset="0"/>
              </a:rPr>
              <a:t>B.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1202C4-F074-4D59-9CCD-952B50949750}"/>
              </a:ext>
            </a:extLst>
          </p:cNvPr>
          <p:cNvSpPr txBox="1"/>
          <p:nvPr/>
        </p:nvSpPr>
        <p:spPr>
          <a:xfrm>
            <a:off x="2537520" y="4288320"/>
            <a:ext cx="738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omic Sans MS" panose="030F0702030302020204" pitchFamily="66" charset="0"/>
              </a:rPr>
              <a:t>A.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53A54EA-0BC0-407E-A6F6-4288A9A72F91}"/>
              </a:ext>
            </a:extLst>
          </p:cNvPr>
          <p:cNvSpPr/>
          <p:nvPr/>
        </p:nvSpPr>
        <p:spPr>
          <a:xfrm>
            <a:off x="197756" y="4941168"/>
            <a:ext cx="8712000" cy="164827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Where might you see the above happening?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Adding squash to water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think of any other examples of ‘things’ spreading out on their own?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Where might this be useful?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ED9901-AD16-41E3-B243-C6C62FB3A986}"/>
              </a:ext>
            </a:extLst>
          </p:cNvPr>
          <p:cNvSpPr/>
          <p:nvPr/>
        </p:nvSpPr>
        <p:spPr>
          <a:xfrm>
            <a:off x="197756" y="4941168"/>
            <a:ext cx="8712000" cy="164827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Where might you see the above happening?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Adding squash to water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think of any other examples of ‘things’ spreading out on their own?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Smells/tea from a tea bag/perfume/bubble bath/food colouring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Where might this be useful?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B50DCC7-EA31-4A40-9D68-95D20F6B29E9}"/>
              </a:ext>
            </a:extLst>
          </p:cNvPr>
          <p:cNvSpPr/>
          <p:nvPr/>
        </p:nvSpPr>
        <p:spPr>
          <a:xfrm>
            <a:off x="197756" y="4941168"/>
            <a:ext cx="8712000" cy="164827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Where might you see the above happening?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Adding squash to water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think of any other examples of ‘things’ spreading out on their own?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Smells/tea from a tea bag/perfume/bubble bath/food colouring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Where might this be useful?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Breathing/digestion/in plants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24401D-A880-4AD3-B71C-AF8DA407E8EE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647100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</a:p>
          <a:p>
            <a:pPr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Diffusion happens in gases and liquids.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It is the spreading out of particles from a region of high concentration to low concentration.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It happens due to the random motion of the particles.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18900"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Examples of diffusion are;</a:t>
            </a:r>
          </a:p>
          <a:p>
            <a:pPr marL="18900">
              <a:buSzPct val="110000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61800" indent="-342900">
              <a:lnSpc>
                <a:spcPct val="150000"/>
              </a:lnSpc>
              <a:buSzPct val="110000"/>
              <a:buFont typeface="Wingdings" panose="05000000000000000000" pitchFamily="2" charset="2"/>
              <a:buChar char="Ø"/>
              <a:defRPr/>
            </a:pPr>
            <a:r>
              <a:rPr lang="en-GB" sz="2400" dirty="0">
                <a:latin typeface="Comic Sans MS" panose="030F0702030302020204" pitchFamily="66" charset="0"/>
              </a:rPr>
              <a:t>Smells spreading out</a:t>
            </a:r>
          </a:p>
          <a:p>
            <a:pPr marL="361800" indent="-342900">
              <a:lnSpc>
                <a:spcPct val="150000"/>
              </a:lnSpc>
              <a:buSzPct val="110000"/>
              <a:buFont typeface="Wingdings" panose="05000000000000000000" pitchFamily="2" charset="2"/>
              <a:buChar char="Ø"/>
              <a:defRPr/>
            </a:pPr>
            <a:r>
              <a:rPr lang="en-GB" sz="2400" dirty="0">
                <a:latin typeface="Comic Sans MS" panose="030F0702030302020204" pitchFamily="66" charset="0"/>
              </a:rPr>
              <a:t>Food particles being absorbed into the blood</a:t>
            </a:r>
          </a:p>
          <a:p>
            <a:pPr marL="361800" indent="-342900">
              <a:lnSpc>
                <a:spcPct val="150000"/>
              </a:lnSpc>
              <a:buSzPct val="110000"/>
              <a:buFont typeface="Wingdings" panose="05000000000000000000" pitchFamily="2" charset="2"/>
              <a:buChar char="Ø"/>
              <a:defRPr/>
            </a:pPr>
            <a:r>
              <a:rPr lang="en-GB" sz="2400" dirty="0">
                <a:latin typeface="Comic Sans MS" panose="030F0702030302020204" pitchFamily="66" charset="0"/>
              </a:rPr>
              <a:t>Absorbing oxygen into our blood</a:t>
            </a:r>
          </a:p>
          <a:p>
            <a:pPr marL="361800" indent="-342900">
              <a:lnSpc>
                <a:spcPct val="150000"/>
              </a:lnSpc>
              <a:buSzPct val="110000"/>
              <a:buFont typeface="Wingdings" panose="05000000000000000000" pitchFamily="2" charset="2"/>
              <a:buChar char="Ø"/>
              <a:defRPr/>
            </a:pPr>
            <a:r>
              <a:rPr lang="en-GB" sz="2400" dirty="0">
                <a:latin typeface="Comic Sans MS" panose="030F0702030302020204" pitchFamily="66" charset="0"/>
              </a:rPr>
              <a:t>Plants absorbing nutrients through their roots</a:t>
            </a:r>
            <a:endParaRPr lang="en-GB" sz="1050" dirty="0">
              <a:latin typeface="Comic Sans MS" panose="030F0702030302020204" pitchFamily="66" charset="0"/>
            </a:endParaRPr>
          </a:p>
          <a:p>
            <a:pPr marL="18900">
              <a:buSzPct val="110000"/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>
              <a:defRPr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4288" y="664362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2792</TotalTime>
  <Words>281</Words>
  <Application>Microsoft Office PowerPoint</Application>
  <PresentationFormat>On-screen Show (4:3)</PresentationFormat>
  <Paragraphs>40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Comic Sans MS</vt:lpstr>
      <vt:lpstr>OpenDyslexic</vt:lpstr>
      <vt:lpstr>Wingdings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223</cp:revision>
  <cp:lastPrinted>2016-09-29T14:32:46Z</cp:lastPrinted>
  <dcterms:created xsi:type="dcterms:W3CDTF">2014-09-06T19:55:35Z</dcterms:created>
  <dcterms:modified xsi:type="dcterms:W3CDTF">2021-03-27T08:14:33Z</dcterms:modified>
</cp:coreProperties>
</file>