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0rx410IRwkInq1+VoJAllw==" hashData="foDrHD1Sg0PYyMxXEZuDzfNy4NyeuBLL+aqNOu7wf6DHrUcFiQugBCfo7A+kIwSGS9hQlEurhQLqgYn0PQ/pn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3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stretch question lies underneath the answer. See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167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</a:t>
            </a:r>
            <a:r>
              <a:rPr lang="en-GB" dirty="0">
                <a:latin typeface="Comic Sans MS" panose="030F0702030302020204" pitchFamily="66" charset="0"/>
              </a:rPr>
              <a:t> Write down what you think the picture below is showing.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18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THE LIGHT MICROSCOPE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DDF6F77-CAC5-44F5-890F-4FDF3C78D424}"/>
              </a:ext>
            </a:extLst>
          </p:cNvPr>
          <p:cNvSpPr/>
          <p:nvPr/>
        </p:nvSpPr>
        <p:spPr>
          <a:xfrm>
            <a:off x="402652" y="4941168"/>
            <a:ext cx="8361363" cy="17478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Stretch; complete the sentences below into your books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we divide the size of the </a:t>
            </a:r>
            <a:r>
              <a:rPr lang="en-GB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_ _ _ _ by the size of the o _ _ _ _ _  we get the number f _ _ _ 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This is called the m _ _ _ _ _ _ _ _ _ _ _ 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677273"/>
            <a:ext cx="2895600" cy="280119"/>
          </a:xfrm>
        </p:spPr>
        <p:txBody>
          <a:bodyPr/>
          <a:lstStyle/>
          <a:p>
            <a:r>
              <a:rPr lang="en-GB" sz="800" dirty="0" err="1">
                <a:solidFill>
                  <a:schemeClr val="bg1">
                    <a:lumMod val="85000"/>
                  </a:schemeClr>
                </a:solidFill>
              </a:rPr>
              <a:t>nextpagescience</a:t>
            </a:r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 ©</a:t>
            </a: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1340A6F2-B539-4838-B9A3-83A07DC6C2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648" y="1484784"/>
            <a:ext cx="5386704" cy="329108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E2B26-15F0-4377-9A35-A3464793386E}"/>
              </a:ext>
            </a:extLst>
          </p:cNvPr>
          <p:cNvSpPr/>
          <p:nvPr/>
        </p:nvSpPr>
        <p:spPr>
          <a:xfrm>
            <a:off x="402652" y="4941168"/>
            <a:ext cx="8361363" cy="17478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Stretch; complete the sentences below into your books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400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we divide the size of the </a:t>
            </a:r>
            <a:r>
              <a:rPr lang="en-GB" sz="20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m a g e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by the size of the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o b j e c t 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we get the number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f </a:t>
            </a:r>
            <a:r>
              <a:rPr lang="en-GB" sz="20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v 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This is called the 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m a g n </a:t>
            </a:r>
            <a:r>
              <a:rPr lang="en-GB" sz="20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f </a:t>
            </a:r>
            <a:r>
              <a:rPr lang="en-GB" sz="20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c a t </a:t>
            </a:r>
            <a:r>
              <a:rPr lang="en-GB" sz="2000" b="1" u="sng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 o 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1EB26-DB06-4F0C-BBA8-D20E3AEA68B9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441240"/>
            <a:ext cx="8361363" cy="526297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smallest objects that humans could see before lenses was limited by the naked eye.</a:t>
            </a:r>
          </a:p>
          <a:p>
            <a:pPr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Lenses can be used to magnify so humans can see smaller objects.</a:t>
            </a:r>
          </a:p>
          <a:p>
            <a:pPr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Magnification is image size divided by object size.</a:t>
            </a:r>
          </a:p>
          <a:p>
            <a:pPr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Compound microscopes use two lenses to magnify objects even more than a single lens.</a:t>
            </a:r>
          </a:p>
          <a:p>
            <a:pPr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total magnification of a compound microscope is found by multiplying the eyepiece lens magnification by the objective lens magnification.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577881"/>
            <a:ext cx="2895600" cy="280119"/>
          </a:xfrm>
        </p:spPr>
        <p:txBody>
          <a:bodyPr/>
          <a:lstStyle/>
          <a:p>
            <a:r>
              <a:rPr lang="en-GB" sz="800" dirty="0" err="1">
                <a:solidFill>
                  <a:schemeClr val="bg1">
                    <a:lumMod val="85000"/>
                  </a:schemeClr>
                </a:solidFill>
              </a:rPr>
              <a:t>nextpagescience</a:t>
            </a:r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</TotalTime>
  <Words>242</Words>
  <Application>Microsoft Office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199</cp:revision>
  <cp:lastPrinted>2016-09-29T14:32:46Z</cp:lastPrinted>
  <dcterms:created xsi:type="dcterms:W3CDTF">2014-09-06T19:55:35Z</dcterms:created>
  <dcterms:modified xsi:type="dcterms:W3CDTF">2021-03-31T19:38:30Z</dcterms:modified>
</cp:coreProperties>
</file>