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VREwQ72mGoqoVAraEiR4A==" hashData="c0gNKYyRxEee4y2FBWYnAHySZ2GXmu7Dgqcej/mHR95ZFhgskmY/3jkgyf3wYAC3TM5R7pZJ+bDKqywLZEXv5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31/03/2021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Questions appear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76549" y="1016732"/>
            <a:ext cx="8428875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Use the rock cycle below to answer the following questions.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1. Where do the rocks on the side of the volcano come from?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2. What makes them move towards the sea?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3. What happens to the smaller rocks when they get to the sea?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THE ROCK CYCLE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179512" y="6043935"/>
            <a:ext cx="8748000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do the rocks get smaller and rounder?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04992" y="6658107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BEADEB-9BFE-4E94-B9AB-BF6734215B6F}"/>
              </a:ext>
            </a:extLst>
          </p:cNvPr>
          <p:cNvSpPr txBox="1"/>
          <p:nvPr/>
        </p:nvSpPr>
        <p:spPr>
          <a:xfrm>
            <a:off x="376549" y="1016732"/>
            <a:ext cx="8428875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Use the rock cycle below to answer the following questions.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1. </a:t>
            </a:r>
            <a:r>
              <a:rPr lang="en-GB" sz="1600" b="1" dirty="0">
                <a:latin typeface="Comic Sans MS" panose="030F0702030302020204" pitchFamily="66" charset="0"/>
              </a:rPr>
              <a:t>The lava (molten rock that cools and solidifies)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2. What makes them move towards the sea?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3. What happens to the smaller rocks when they get to the sea?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4FD653-47E5-4371-95F4-8893EF0AEBF9}"/>
              </a:ext>
            </a:extLst>
          </p:cNvPr>
          <p:cNvSpPr txBox="1"/>
          <p:nvPr/>
        </p:nvSpPr>
        <p:spPr>
          <a:xfrm>
            <a:off x="376549" y="1016732"/>
            <a:ext cx="8428875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Use the rock cycle below to answer the following questions.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1. </a:t>
            </a:r>
            <a:r>
              <a:rPr lang="en-GB" sz="1600" b="1" dirty="0">
                <a:latin typeface="Comic Sans MS" panose="030F0702030302020204" pitchFamily="66" charset="0"/>
              </a:rPr>
              <a:t>The lava (molten rock that cools and solidifies)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2. </a:t>
            </a:r>
            <a:r>
              <a:rPr lang="en-GB" sz="1600" b="1" dirty="0">
                <a:latin typeface="Comic Sans MS" panose="030F0702030302020204" pitchFamily="66" charset="0"/>
              </a:rPr>
              <a:t>Pulled by gravity and carried by rivers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3. What happens to the smaller rocks when they get to the sea?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28FA38-E219-42E8-A80F-E16FD4038CE8}"/>
              </a:ext>
            </a:extLst>
          </p:cNvPr>
          <p:cNvSpPr txBox="1"/>
          <p:nvPr/>
        </p:nvSpPr>
        <p:spPr>
          <a:xfrm>
            <a:off x="376549" y="1016732"/>
            <a:ext cx="8428875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Use the rock cycle below to answer the following questions.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1. </a:t>
            </a:r>
            <a:r>
              <a:rPr lang="en-GB" sz="1600" b="1" dirty="0">
                <a:latin typeface="Comic Sans MS" panose="030F0702030302020204" pitchFamily="66" charset="0"/>
              </a:rPr>
              <a:t>The lava (molten rock that cools and solidifies)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2. </a:t>
            </a:r>
            <a:r>
              <a:rPr lang="en-GB" sz="1600" b="1" dirty="0">
                <a:latin typeface="Comic Sans MS" panose="030F0702030302020204" pitchFamily="66" charset="0"/>
              </a:rPr>
              <a:t>Pulled by gravity and carried by rivers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3. </a:t>
            </a:r>
            <a:r>
              <a:rPr lang="en-GB" sz="1600" b="1" dirty="0">
                <a:latin typeface="Comic Sans MS" panose="030F0702030302020204" pitchFamily="66" charset="0"/>
              </a:rPr>
              <a:t>They get buried and pile on top of each other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EE6B42-4BA2-4F1A-AE48-18A0E9639BEB}"/>
              </a:ext>
            </a:extLst>
          </p:cNvPr>
          <p:cNvSpPr txBox="1"/>
          <p:nvPr/>
        </p:nvSpPr>
        <p:spPr>
          <a:xfrm>
            <a:off x="179512" y="6021288"/>
            <a:ext cx="8748464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They wear down (abrasion) as they roll and water flows over them. 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7A9A9561-0183-43A6-B0E4-26C06BAB94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72" y="2217009"/>
            <a:ext cx="5555924" cy="366026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28DC6FA-B78D-44E9-91FA-9FD93DFCA9E5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8628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There are three types </a:t>
            </a:r>
            <a:r>
              <a:rPr lang="en-GB" sz="2400">
                <a:latin typeface="Comic Sans MS" panose="030F0702030302020204" pitchFamily="66" charset="0"/>
              </a:rPr>
              <a:t>of rock, </a:t>
            </a:r>
            <a:r>
              <a:rPr lang="en-GB" sz="2400" b="1" dirty="0">
                <a:latin typeface="Comic Sans MS" panose="030F0702030302020204" pitchFamily="66" charset="0"/>
              </a:rPr>
              <a:t>sedimentary</a:t>
            </a:r>
            <a:r>
              <a:rPr lang="en-GB" sz="2400" dirty="0">
                <a:latin typeface="Comic Sans MS" panose="030F0702030302020204" pitchFamily="66" charset="0"/>
              </a:rPr>
              <a:t>, </a:t>
            </a:r>
            <a:r>
              <a:rPr lang="en-GB" sz="2400" b="1" dirty="0">
                <a:latin typeface="Comic Sans MS" panose="030F0702030302020204" pitchFamily="66" charset="0"/>
              </a:rPr>
              <a:t>metamorphic</a:t>
            </a:r>
            <a:r>
              <a:rPr lang="en-GB" sz="2400" dirty="0">
                <a:latin typeface="Comic Sans MS" panose="030F0702030302020204" pitchFamily="66" charset="0"/>
              </a:rPr>
              <a:t> and </a:t>
            </a:r>
            <a:r>
              <a:rPr lang="en-GB" sz="2400" b="1" dirty="0">
                <a:latin typeface="Comic Sans MS" panose="030F0702030302020204" pitchFamily="66" charset="0"/>
              </a:rPr>
              <a:t>igneous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rock cycle shows us how rocks change over time.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burying and compacting of small pieces of rock forms </a:t>
            </a:r>
            <a:r>
              <a:rPr lang="en-GB" sz="2400" b="1" dirty="0">
                <a:latin typeface="Comic Sans MS" panose="030F0702030302020204" pitchFamily="66" charset="0"/>
              </a:rPr>
              <a:t>sedimentary rock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Heat and pressure causes sedimentary rock to change into </a:t>
            </a:r>
            <a:r>
              <a:rPr lang="en-GB" sz="2400" b="1" dirty="0">
                <a:latin typeface="Comic Sans MS" panose="030F0702030302020204" pitchFamily="66" charset="0"/>
              </a:rPr>
              <a:t>metamorphic rock.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Igneous rock </a:t>
            </a:r>
            <a:r>
              <a:rPr lang="en-GB" sz="2400" dirty="0">
                <a:latin typeface="Comic Sans MS" panose="030F0702030302020204" pitchFamily="66" charset="0"/>
              </a:rPr>
              <a:t>is formed when metamorphic rock melts to form magma and then cools.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6133</TotalTime>
  <Words>326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488</cp:revision>
  <cp:lastPrinted>2016-09-29T14:32:46Z</cp:lastPrinted>
  <dcterms:created xsi:type="dcterms:W3CDTF">2014-09-06T19:55:35Z</dcterms:created>
  <dcterms:modified xsi:type="dcterms:W3CDTF">2021-03-31T19:57:42Z</dcterms:modified>
</cp:coreProperties>
</file>