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NYJqgBH56ObvH7vssE39ww==" hashData="87bNTN/4V6qLQvq8aTF7uz4zGM/97cj/FMWHMfkXyyO3eY2ODCHXJIDoGCrsm/ug7qBkASg1PXhN/Mkxxq6KA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 Sharp" initials="AS" lastIdx="1" clrIdx="0">
    <p:extLst>
      <p:ext uri="{19B8F6BF-5375-455C-9EA6-DF929625EA0E}">
        <p15:presenceInfo xmlns:p15="http://schemas.microsoft.com/office/powerpoint/2012/main" userId="7a612f8827154d0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249" autoAdjust="0"/>
  </p:normalViewPr>
  <p:slideViewPr>
    <p:cSldViewPr>
      <p:cViewPr varScale="1">
        <p:scale>
          <a:sx n="68" d="100"/>
          <a:sy n="68" d="100"/>
        </p:scale>
        <p:origin x="154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28/03/2021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/>
              <a:t>See slide show for sequence.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57562" y="1052736"/>
            <a:ext cx="8428875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</a:t>
            </a:r>
            <a:r>
              <a:rPr lang="en-GB" dirty="0">
                <a:latin typeface="Comic Sans MS" panose="030F0702030302020204" pitchFamily="66" charset="0"/>
              </a:rPr>
              <a:t>; Choose from the following words to complete the sentences describing a ‘gas in a box’. </a:t>
            </a:r>
            <a:r>
              <a:rPr lang="en-GB" b="1" dirty="0">
                <a:latin typeface="Comic Sans MS" panose="030F0702030302020204" pitchFamily="66" charset="0"/>
              </a:rPr>
              <a:t>high, particles, force, bump, pressure, area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8" y="166003"/>
            <a:ext cx="8361363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GAS PRESSURE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DDAF70-A7D3-4423-8D52-B60F0289393A}"/>
              </a:ext>
            </a:extLst>
          </p:cNvPr>
          <p:cNvSpPr txBox="1"/>
          <p:nvPr/>
        </p:nvSpPr>
        <p:spPr>
          <a:xfrm>
            <a:off x="387101" y="5301208"/>
            <a:ext cx="8361363" cy="1440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How could the pressure inside the box be increased? Here are some clues; 		</a:t>
            </a:r>
            <a:r>
              <a:rPr lang="en-GB" sz="2000" b="1" baseline="30000" dirty="0" err="1">
                <a:latin typeface="Comic Sans MS" panose="030F0702030302020204" pitchFamily="66" charset="0"/>
              </a:rPr>
              <a:t>o</a:t>
            </a:r>
            <a:r>
              <a:rPr lang="en-GB" sz="2000" b="1" dirty="0" err="1">
                <a:latin typeface="Comic Sans MS" panose="030F0702030302020204" pitchFamily="66" charset="0"/>
              </a:rPr>
              <a:t>C</a:t>
            </a:r>
            <a:r>
              <a:rPr lang="en-GB" sz="2000" b="1" dirty="0">
                <a:latin typeface="Comic Sans MS" panose="030F0702030302020204" pitchFamily="66" charset="0"/>
              </a:rPr>
              <a:t>	      SPACE		NUMBER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5F4F5C75-4E2C-4583-8D34-63EBE068C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48264" y="6607777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pic>
        <p:nvPicPr>
          <p:cNvPr id="5" name="Picture 4" descr="Chart&#10;&#10;Description automatically generated with low confidence">
            <a:extLst>
              <a:ext uri="{FF2B5EF4-FFF2-40B4-BE49-F238E27FC236}">
                <a16:creationId xmlns:a16="http://schemas.microsoft.com/office/drawing/2014/main" id="{BEC35336-AC1D-4719-AFDA-EA1401D68A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180" y="2348880"/>
            <a:ext cx="3588268" cy="279894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7676F7-7FF2-4566-AE88-6F2CEC0D5B72}"/>
              </a:ext>
            </a:extLst>
          </p:cNvPr>
          <p:cNvSpPr txBox="1"/>
          <p:nvPr/>
        </p:nvSpPr>
        <p:spPr>
          <a:xfrm>
            <a:off x="5744351" y="1846525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>
                <a:latin typeface="Comic Sans MS" panose="030F0702030302020204" pitchFamily="66" charset="0"/>
              </a:rPr>
              <a:t>Gas in a box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F4724FE-640E-4CEF-8DE8-3BBB3C022DDA}"/>
              </a:ext>
            </a:extLst>
          </p:cNvPr>
          <p:cNvSpPr txBox="1"/>
          <p:nvPr/>
        </p:nvSpPr>
        <p:spPr>
          <a:xfrm>
            <a:off x="391318" y="2321578"/>
            <a:ext cx="4443206" cy="230832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gas ________ whizz around at _____ speed and _____ into the walls exerting a ______. This force is spread over an _____ giving us a ________.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CDDFC4F-855D-471E-BCE5-3C25295D90F8}"/>
              </a:ext>
            </a:extLst>
          </p:cNvPr>
          <p:cNvSpPr txBox="1"/>
          <p:nvPr/>
        </p:nvSpPr>
        <p:spPr>
          <a:xfrm>
            <a:off x="399348" y="2321578"/>
            <a:ext cx="4443206" cy="230832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gas </a:t>
            </a:r>
            <a:r>
              <a:rPr lang="en-GB" sz="2400" b="1" u="sng" dirty="0">
                <a:latin typeface="Comic Sans MS" panose="030F0702030302020204" pitchFamily="66" charset="0"/>
              </a:rPr>
              <a:t>particles</a:t>
            </a:r>
            <a:r>
              <a:rPr lang="en-GB" sz="2400" dirty="0">
                <a:latin typeface="Comic Sans MS" panose="030F0702030302020204" pitchFamily="66" charset="0"/>
              </a:rPr>
              <a:t> whizz around at </a:t>
            </a:r>
            <a:r>
              <a:rPr lang="en-GB" sz="2400" b="1" u="sng" dirty="0">
                <a:latin typeface="Comic Sans MS" panose="030F0702030302020204" pitchFamily="66" charset="0"/>
              </a:rPr>
              <a:t>high</a:t>
            </a:r>
            <a:r>
              <a:rPr lang="en-GB" sz="2400" dirty="0">
                <a:latin typeface="Comic Sans MS" panose="030F0702030302020204" pitchFamily="66" charset="0"/>
              </a:rPr>
              <a:t> speed and </a:t>
            </a:r>
            <a:r>
              <a:rPr lang="en-GB" sz="2400" b="1" u="sng" dirty="0">
                <a:latin typeface="Comic Sans MS" panose="030F0702030302020204" pitchFamily="66" charset="0"/>
              </a:rPr>
              <a:t>bump</a:t>
            </a:r>
            <a:r>
              <a:rPr lang="en-GB" sz="2400" dirty="0">
                <a:latin typeface="Comic Sans MS" panose="030F0702030302020204" pitchFamily="66" charset="0"/>
              </a:rPr>
              <a:t> into the walls exerting a </a:t>
            </a:r>
            <a:r>
              <a:rPr lang="en-GB" sz="2400" b="1" u="sng" dirty="0">
                <a:latin typeface="Comic Sans MS" panose="030F0702030302020204" pitchFamily="66" charset="0"/>
              </a:rPr>
              <a:t>force</a:t>
            </a:r>
            <a:r>
              <a:rPr lang="en-GB" sz="2400" dirty="0">
                <a:latin typeface="Comic Sans MS" panose="030F0702030302020204" pitchFamily="66" charset="0"/>
              </a:rPr>
              <a:t>. This force is spread over an </a:t>
            </a:r>
            <a:r>
              <a:rPr lang="en-GB" sz="2400" b="1" u="sng" dirty="0">
                <a:latin typeface="Comic Sans MS" panose="030F0702030302020204" pitchFamily="66" charset="0"/>
              </a:rPr>
              <a:t>area</a:t>
            </a:r>
            <a:r>
              <a:rPr lang="en-GB" sz="2400" dirty="0">
                <a:latin typeface="Comic Sans MS" panose="030F0702030302020204" pitchFamily="66" charset="0"/>
              </a:rPr>
              <a:t> giving us a </a:t>
            </a:r>
            <a:r>
              <a:rPr lang="en-GB" sz="2400" b="1" u="sng" dirty="0">
                <a:latin typeface="Comic Sans MS" panose="030F0702030302020204" pitchFamily="66" charset="0"/>
              </a:rPr>
              <a:t>pressure</a:t>
            </a:r>
            <a:r>
              <a:rPr lang="en-GB" sz="24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F544C88-CEC6-4289-8FE3-3397BF0AD7EA}"/>
              </a:ext>
            </a:extLst>
          </p:cNvPr>
          <p:cNvSpPr txBox="1"/>
          <p:nvPr/>
        </p:nvSpPr>
        <p:spPr>
          <a:xfrm>
            <a:off x="387101" y="5301208"/>
            <a:ext cx="8361363" cy="1440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How could the pressure inside the box be increased? Here are some clues; </a:t>
            </a:r>
            <a:r>
              <a:rPr lang="en-GB" sz="2000" b="1" dirty="0">
                <a:latin typeface="Comic Sans MS" panose="030F0702030302020204" pitchFamily="66" charset="0"/>
              </a:rPr>
              <a:t>Heat the gas (increase temperature). Squash the gas (reduce the volume). Add more gas particles.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112E845-860A-451D-A273-8BE92659988B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624786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Gas pressure is due to the particles of the gas hitting an area and exerting a force.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greater the number of collisions the greater the force. 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Heating a gas means the particles move faster, collisions are more frequent leading to a greater force and pressure.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Reducing the volume of a gas increases the pressure, less space for the particles to move and collisions with the wall are more frequent.</a:t>
            </a:r>
          </a:p>
          <a:p>
            <a:pPr marL="18900">
              <a:buSzPct val="110000"/>
              <a:defRPr/>
            </a:pPr>
            <a:endParaRPr lang="en-GB" sz="105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Adding more particles (like pumping up a tyre) increases the pressure because collisions with the wall are more frequent.</a:t>
            </a:r>
          </a:p>
          <a:p>
            <a:pPr marL="18900">
              <a:buSzPct val="110000"/>
              <a:defRPr/>
            </a:pPr>
            <a:endParaRPr lang="en-GB" sz="1000" b="1" dirty="0">
              <a:latin typeface="Comic Sans MS" panose="030F0702030302020204" pitchFamily="66" charset="0"/>
            </a:endParaRPr>
          </a:p>
          <a:p>
            <a:pPr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2280" y="664362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6117</TotalTime>
  <Words>280</Words>
  <Application>Microsoft Office PowerPoint</Application>
  <PresentationFormat>On-screen Show (4:3)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485</cp:revision>
  <cp:lastPrinted>2016-09-29T14:32:46Z</cp:lastPrinted>
  <dcterms:created xsi:type="dcterms:W3CDTF">2014-09-06T19:55:35Z</dcterms:created>
  <dcterms:modified xsi:type="dcterms:W3CDTF">2021-03-28T08:41:48Z</dcterms:modified>
</cp:coreProperties>
</file>