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EyCqpqdI1/NYh31iWZWvA==" hashData="HacxJz+OWwHFYnr11gS2mUWUYdxHIgYln12R4vD6FIth0oqViDJ0PswpPF+a0x8+9OMARvV0sjs4ztWMAH2T9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 varScale="1">
        <p:scale>
          <a:sx n="63" d="100"/>
          <a:sy n="63" d="100"/>
        </p:scale>
        <p:origin x="16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1052736"/>
            <a:ext cx="864096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Write down in your own words what you think the images on the right and left are showing.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>
                <a:latin typeface="Comic Sans MS" panose="030F0702030302020204" pitchFamily="66" charset="0"/>
              </a:rPr>
              <a:t>HEARING AND USING SOUND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81954" y="4956557"/>
            <a:ext cx="8361363" cy="16619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two images that follow show the way that we usually detect sound. What do they both convert the sound into?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Where does this short burst of electricity go in each case?</a:t>
            </a:r>
          </a:p>
          <a:p>
            <a:pPr>
              <a:defRPr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8264" y="6632779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2D4AFB-6B1B-480A-B9B3-B13927A8F12A}"/>
              </a:ext>
            </a:extLst>
          </p:cNvPr>
          <p:cNvGrpSpPr/>
          <p:nvPr/>
        </p:nvGrpSpPr>
        <p:grpSpPr>
          <a:xfrm>
            <a:off x="4586821" y="1802944"/>
            <a:ext cx="4017936" cy="3106857"/>
            <a:chOff x="2627784" y="1707731"/>
            <a:chExt cx="4017936" cy="3106857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2D033382-7EB6-432B-854C-81979A1F5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784" y="1707731"/>
              <a:ext cx="3672408" cy="3106857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33D3056-D3E5-4133-8657-6B90853A7CF5}"/>
                </a:ext>
              </a:extLst>
            </p:cNvPr>
            <p:cNvSpPr txBox="1"/>
            <p:nvPr/>
          </p:nvSpPr>
          <p:spPr>
            <a:xfrm>
              <a:off x="4557488" y="2211787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(blue)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07E9793-A20A-4F61-9DCB-79E9B54ABDF3}"/>
                </a:ext>
              </a:extLst>
            </p:cNvPr>
            <p:cNvSpPr txBox="1"/>
            <p:nvPr/>
          </p:nvSpPr>
          <p:spPr>
            <a:xfrm>
              <a:off x="2843808" y="4083995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(red)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81A4243-8514-4D75-A813-54A3E22A9E4E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71D42E-A680-4661-95A3-18978BB94BD3}"/>
              </a:ext>
            </a:extLst>
          </p:cNvPr>
          <p:cNvSpPr txBox="1"/>
          <p:nvPr/>
        </p:nvSpPr>
        <p:spPr>
          <a:xfrm>
            <a:off x="381954" y="4956557"/>
            <a:ext cx="8361363" cy="16619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two images that follow show the way that we usually detect sound. What do they both convert the sound into? </a:t>
            </a:r>
            <a:r>
              <a:rPr lang="en-GB" sz="2000" b="1" dirty="0">
                <a:latin typeface="Comic Sans MS" panose="030F0702030302020204" pitchFamily="66" charset="0"/>
              </a:rPr>
              <a:t>Electrical impulse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Where does this short burst of electricity go in each case?</a:t>
            </a:r>
          </a:p>
          <a:p>
            <a:pPr>
              <a:defRPr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238DA9-A369-45F6-9E97-76E5B922027A}"/>
              </a:ext>
            </a:extLst>
          </p:cNvPr>
          <p:cNvSpPr txBox="1"/>
          <p:nvPr/>
        </p:nvSpPr>
        <p:spPr>
          <a:xfrm>
            <a:off x="381954" y="4941168"/>
            <a:ext cx="8361363" cy="1692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two images that follow show the way that we usually detect sound. What do they both convert the sound into? </a:t>
            </a:r>
            <a:r>
              <a:rPr lang="en-GB" sz="2000" b="1" dirty="0">
                <a:latin typeface="Comic Sans MS" panose="030F0702030302020204" pitchFamily="66" charset="0"/>
              </a:rPr>
              <a:t>Electrical impulse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Where does this short burst of electricity go in each case?</a:t>
            </a:r>
            <a:r>
              <a:rPr lang="en-GB" sz="2000" b="1" dirty="0">
                <a:latin typeface="Comic Sans MS" panose="030F0702030302020204" pitchFamily="66" charset="0"/>
              </a:rPr>
              <a:t>         A human it goes to the brain. A microphone it goes to a speaker.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364483-2B4C-4080-BD74-F72D1E6115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29" y="1860459"/>
            <a:ext cx="3327499" cy="3080709"/>
          </a:xfrm>
          <a:prstGeom prst="rect">
            <a:avLst/>
          </a:prstGeom>
        </p:spPr>
      </p:pic>
      <p:pic>
        <p:nvPicPr>
          <p:cNvPr id="7" name="Picture 6" descr="A silver and black microphone&#10;&#10;Description automatically generated with low confidence">
            <a:extLst>
              <a:ext uri="{FF2B5EF4-FFF2-40B4-BE49-F238E27FC236}">
                <a16:creationId xmlns:a16="http://schemas.microsoft.com/office/drawing/2014/main" id="{07974C88-8C7B-4374-9D91-C4285034D9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44452"/>
            <a:ext cx="2275410" cy="2773833"/>
          </a:xfrm>
          <a:prstGeom prst="rect">
            <a:avLst/>
          </a:prstGeom>
        </p:spPr>
      </p:pic>
      <p:pic>
        <p:nvPicPr>
          <p:cNvPr id="12" name="Picture 11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D6684BAC-276F-4181-99FB-5037840C88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31" y="1944452"/>
            <a:ext cx="3078772" cy="269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4538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can detect sounds with our ears or a microphone.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energy of the sound wave is converted into an electrical impulse. This is sent to our brains (from the ear) or a loud speaker from a microphone.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Humans and animals have different audible frequency ranges.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Frequencies above 20,000Hz are called ultrasound and humans cannot hear them.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Ultrasound is used in;</a:t>
            </a:r>
          </a:p>
          <a:p>
            <a:pPr marL="288000">
              <a:spcBef>
                <a:spcPts val="4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Echolocation by animals like bats for finding prey</a:t>
            </a:r>
          </a:p>
          <a:p>
            <a:pPr marL="288000">
              <a:spcBef>
                <a:spcPts val="4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SONAR by ships and submarines</a:t>
            </a:r>
          </a:p>
          <a:p>
            <a:pPr marL="288000">
              <a:spcBef>
                <a:spcPts val="4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Scanning unborn babies in pregnant women</a:t>
            </a:r>
          </a:p>
          <a:p>
            <a:pPr marL="288000">
              <a:spcBef>
                <a:spcPts val="400"/>
              </a:spcBef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In physiotherapy to promote healing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59735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6911</TotalTime>
  <Words>281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554</cp:revision>
  <cp:lastPrinted>2016-09-29T14:32:46Z</cp:lastPrinted>
  <dcterms:created xsi:type="dcterms:W3CDTF">2014-09-06T19:55:35Z</dcterms:created>
  <dcterms:modified xsi:type="dcterms:W3CDTF">2021-04-08T10:33:57Z</dcterms:modified>
</cp:coreProperties>
</file>