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qZZ+wxkC9V6msvXgYOoVEw==" hashData="9+h93NrkF1pZTiClgQVmTBvGHh9iOXUX8G72qHHLLO9yN/Rg1M9pG0tWg83XoFqRtgZ141cFmkwoKEZiJB+yA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Sharp" initials="AS" lastIdx="1" clrIdx="0">
    <p:extLst>
      <p:ext uri="{19B8F6BF-5375-455C-9EA6-DF929625EA0E}">
        <p15:presenceInfo xmlns:p15="http://schemas.microsoft.com/office/powerpoint/2012/main" userId="7a612f8827154d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0353" autoAdjust="0"/>
  </p:normalViewPr>
  <p:slideViewPr>
    <p:cSldViewPr>
      <p:cViewPr varScale="1">
        <p:scale>
          <a:sx n="65" d="100"/>
          <a:sy n="65" d="100"/>
        </p:scale>
        <p:origin x="163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/>
              <a:t>Questions appears in slide show.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251520" y="1052736"/>
            <a:ext cx="864096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Current is calculated by dividing voltage by resistance. Calculate the currents in circuits 1 to 6 below.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66003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SERIES CIRCUITS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5F4F5C75-4E2C-4583-8D34-63EBE068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04992" y="6605265"/>
            <a:ext cx="2895600" cy="280119"/>
          </a:xfrm>
        </p:spPr>
        <p:txBody>
          <a:bodyPr/>
          <a:lstStyle/>
          <a:p>
            <a:r>
              <a:rPr lang="en-GB" sz="11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F4D8F8-A861-4558-8258-D3A6C98B1183}"/>
              </a:ext>
            </a:extLst>
          </p:cNvPr>
          <p:cNvSpPr txBox="1"/>
          <p:nvPr/>
        </p:nvSpPr>
        <p:spPr>
          <a:xfrm>
            <a:off x="179512" y="5517232"/>
            <a:ext cx="8752681" cy="107721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What patterns can you spot by looking at circuits 1 to 6?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Look at the three series </a:t>
            </a:r>
            <a:r>
              <a:rPr lang="en-GB" sz="2000">
                <a:latin typeface="Comic Sans MS" panose="030F0702030302020204" pitchFamily="66" charset="0"/>
              </a:rPr>
              <a:t>circuits above, </a:t>
            </a:r>
            <a:r>
              <a:rPr lang="en-GB" sz="2000" dirty="0">
                <a:latin typeface="Comic Sans MS" panose="030F0702030302020204" pitchFamily="66" charset="0"/>
              </a:rPr>
              <a:t>what things do you notice?</a:t>
            </a:r>
          </a:p>
        </p:txBody>
      </p:sp>
      <p:pic>
        <p:nvPicPr>
          <p:cNvPr id="16" name="Picture 15" descr="Diagram&#10;&#10;Description automatically generated">
            <a:extLst>
              <a:ext uri="{FF2B5EF4-FFF2-40B4-BE49-F238E27FC236}">
                <a16:creationId xmlns:a16="http://schemas.microsoft.com/office/drawing/2014/main" id="{496E1CAE-CA20-49CB-9FBD-643EAEF8BE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0" y="1772816"/>
            <a:ext cx="9040160" cy="3672000"/>
          </a:xfrm>
          <a:prstGeom prst="rect">
            <a:avLst/>
          </a:prstGeom>
        </p:spPr>
      </p:pic>
      <p:pic>
        <p:nvPicPr>
          <p:cNvPr id="19" name="Picture 18" descr="Diagram&#10;&#10;Description automatically generated">
            <a:extLst>
              <a:ext uri="{FF2B5EF4-FFF2-40B4-BE49-F238E27FC236}">
                <a16:creationId xmlns:a16="http://schemas.microsoft.com/office/drawing/2014/main" id="{BCBFD4D1-E960-4EF4-808B-9770CA6321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3" y="1774305"/>
            <a:ext cx="9036495" cy="3670511"/>
          </a:xfrm>
          <a:prstGeom prst="rect">
            <a:avLst/>
          </a:prstGeom>
        </p:spPr>
      </p:pic>
      <p:pic>
        <p:nvPicPr>
          <p:cNvPr id="3" name="Picture 2" descr="Diagram, schematic&#10;&#10;Description automatically generated">
            <a:extLst>
              <a:ext uri="{FF2B5EF4-FFF2-40B4-BE49-F238E27FC236}">
                <a16:creationId xmlns:a16="http://schemas.microsoft.com/office/drawing/2014/main" id="{16353170-CD1A-4327-BC78-034F09F898A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992331"/>
            <a:ext cx="9040161" cy="29067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8F7848E-1627-49A3-9E6E-3E49CE2C1D64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492442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In a series circuit components are connected one after another.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There is only one path for the current to flow along, if this path is broken (a component fails or connection breaks) the circuit stops working.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voltage is shared between components in a series circuit.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total resistance is found by adding up the resistances.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current is the same through out the circuit.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428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7162</TotalTime>
  <Words>153</Words>
  <Application>Microsoft Office PowerPoint</Application>
  <PresentationFormat>On-screen Show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584</cp:revision>
  <cp:lastPrinted>2016-09-29T14:32:46Z</cp:lastPrinted>
  <dcterms:created xsi:type="dcterms:W3CDTF">2014-09-06T19:55:35Z</dcterms:created>
  <dcterms:modified xsi:type="dcterms:W3CDTF">2021-03-28T18:52:41Z</dcterms:modified>
</cp:coreProperties>
</file>