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l5UOodFuBoTHqVXdXxWZw==" hashData="mSIxyHQGJzHK5U0nycy5yCnybiMIVkf0KIxYHXFYBSMfCDeqcyZ72TWvxhKrfOZ5uhn0pWtqj5X8C+lu1OGSU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>
        <p:scale>
          <a:sx n="66" d="100"/>
          <a:sy n="66" d="100"/>
        </p:scale>
        <p:origin x="16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03/04/2021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157192"/>
            <a:ext cx="8361363" cy="14480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Complete the sentence below.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a kettle is b _ _ _ _ _ _ the water doesn’t get any h _ _ _ _ _ it just changes from a l _ _ _ _ _ to a g _ _.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out the statements below and next to them write </a:t>
            </a:r>
            <a:r>
              <a:rPr lang="en-GB" b="1" dirty="0">
                <a:latin typeface="Comic Sans MS" panose="030F0702030302020204" pitchFamily="66" charset="0"/>
              </a:rPr>
              <a:t>true </a:t>
            </a:r>
            <a:r>
              <a:rPr lang="en-GB" dirty="0">
                <a:latin typeface="Comic Sans MS" panose="030F0702030302020204" pitchFamily="66" charset="0"/>
              </a:rPr>
              <a:t>or </a:t>
            </a:r>
            <a:r>
              <a:rPr lang="en-GB" b="1" dirty="0">
                <a:latin typeface="Comic Sans MS" panose="030F0702030302020204" pitchFamily="66" charset="0"/>
              </a:rPr>
              <a:t>false.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002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200" b="1" dirty="0">
                <a:latin typeface="Comic Sans MS" panose="030F0702030302020204" pitchFamily="66" charset="0"/>
              </a:rPr>
              <a:t>CHANGES OF STATE; SOLIDS LIQUIDS AND GASES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3848" y="666042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  <a:latin typeface="Comic Sans MS" panose="030F0702030302020204" pitchFamily="66" charset="0"/>
              </a:rPr>
              <a:t>nextpagescience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3476A-F4DF-4F4B-9A04-1625180A4439}"/>
              </a:ext>
            </a:extLst>
          </p:cNvPr>
          <p:cNvSpPr txBox="1"/>
          <p:nvPr/>
        </p:nvSpPr>
        <p:spPr>
          <a:xfrm>
            <a:off x="470967" y="2098591"/>
            <a:ext cx="8281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Ice is always zero degrees (0</a:t>
            </a:r>
            <a:r>
              <a:rPr lang="en-GB" sz="2000" baseline="30000" dirty="0">
                <a:latin typeface="Comic Sans MS" panose="030F0702030302020204" pitchFamily="66" charset="0"/>
              </a:rPr>
              <a:t>o</a:t>
            </a:r>
            <a:r>
              <a:rPr lang="en-GB" sz="2000" dirty="0">
                <a:latin typeface="Comic Sans MS" panose="030F0702030302020204" pitchFamily="66" charset="0"/>
              </a:rPr>
              <a:t>C)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Condensation heats things up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You can’t make steam hotter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4.   You can supply heat without making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     things hotter</a:t>
            </a:r>
          </a:p>
        </p:txBody>
      </p:sp>
      <p:pic>
        <p:nvPicPr>
          <p:cNvPr id="5" name="Picture 4" descr="A close - up of a rock&#10;&#10;Description automatically generated with medium confidence">
            <a:extLst>
              <a:ext uri="{FF2B5EF4-FFF2-40B4-BE49-F238E27FC236}">
                <a16:creationId xmlns:a16="http://schemas.microsoft.com/office/drawing/2014/main" id="{90B692BF-7988-4AF7-AE42-CC7083B6D2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04217"/>
            <a:ext cx="1345777" cy="897082"/>
          </a:xfrm>
          <a:prstGeom prst="rect">
            <a:avLst/>
          </a:prstGeom>
        </p:spPr>
      </p:pic>
      <p:pic>
        <p:nvPicPr>
          <p:cNvPr id="7" name="Picture 6" descr="A window with snow on it&#10;&#10;Description automatically generated with low confidence">
            <a:extLst>
              <a:ext uri="{FF2B5EF4-FFF2-40B4-BE49-F238E27FC236}">
                <a16:creationId xmlns:a16="http://schemas.microsoft.com/office/drawing/2014/main" id="{1A0CC070-3FC8-4697-8200-766C84534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718" y="2816771"/>
            <a:ext cx="1536930" cy="102462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95E4C49-879B-43C3-98E6-3378CCA910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881" y="3623163"/>
            <a:ext cx="1536929" cy="153692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782F06F-2AB7-4955-8538-25A7DC126454}"/>
              </a:ext>
            </a:extLst>
          </p:cNvPr>
          <p:cNvSpPr/>
          <p:nvPr/>
        </p:nvSpPr>
        <p:spPr>
          <a:xfrm>
            <a:off x="387101" y="5157192"/>
            <a:ext cx="8361363" cy="14480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Complete the sentence below.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a kettle is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b o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l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n g 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water doesn’t get any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h o t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e r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it just changes from a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q u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d 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to a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g a s.  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9CB5B02B-7CDB-4848-B15A-4D4E2E616052}"/>
              </a:ext>
            </a:extLst>
          </p:cNvPr>
          <p:cNvSpPr txBox="1"/>
          <p:nvPr/>
        </p:nvSpPr>
        <p:spPr>
          <a:xfrm>
            <a:off x="-2648753" y="2472236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472841FC-8BD0-46F8-A9E0-BEA3B83FCFF7}"/>
              </a:ext>
            </a:extLst>
          </p:cNvPr>
          <p:cNvSpPr txBox="1"/>
          <p:nvPr/>
        </p:nvSpPr>
        <p:spPr>
          <a:xfrm>
            <a:off x="4575558" y="3059668"/>
            <a:ext cx="766775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latin typeface="Comic Sans MS" panose="030F0702030302020204" pitchFamily="66" charset="0"/>
              </a:rPr>
              <a:t>True</a:t>
            </a: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105412AC-F1CF-4C58-8D78-2FD4AB7377E5}"/>
              </a:ext>
            </a:extLst>
          </p:cNvPr>
          <p:cNvSpPr txBox="1"/>
          <p:nvPr/>
        </p:nvSpPr>
        <p:spPr>
          <a:xfrm>
            <a:off x="4575558" y="2483604"/>
            <a:ext cx="766775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latin typeface="Comic Sans MS" panose="030F0702030302020204" pitchFamily="66" charset="0"/>
              </a:rPr>
              <a:t>False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E1FBD09A-67B0-406E-B8F2-D28B37455C07}"/>
              </a:ext>
            </a:extLst>
          </p:cNvPr>
          <p:cNvSpPr txBox="1"/>
          <p:nvPr/>
        </p:nvSpPr>
        <p:spPr>
          <a:xfrm>
            <a:off x="4575558" y="3573016"/>
            <a:ext cx="766775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latin typeface="Comic Sans MS" panose="030F0702030302020204" pitchFamily="66" charset="0"/>
              </a:rPr>
              <a:t>False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FF3BE74B-A08D-457D-BBD8-3CD7A39C4F50}"/>
              </a:ext>
            </a:extLst>
          </p:cNvPr>
          <p:cNvSpPr txBox="1"/>
          <p:nvPr/>
        </p:nvSpPr>
        <p:spPr>
          <a:xfrm>
            <a:off x="4575558" y="4355812"/>
            <a:ext cx="766775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latin typeface="Comic Sans MS" panose="030F0702030302020204" pitchFamily="66" charset="0"/>
              </a:rPr>
              <a:t>True</a:t>
            </a:r>
          </a:p>
        </p:txBody>
      </p:sp>
      <p:pic>
        <p:nvPicPr>
          <p:cNvPr id="6" name="Picture 5" descr="A picture containing clipart, vector graphics&#10;&#10;Description automatically generated">
            <a:extLst>
              <a:ext uri="{FF2B5EF4-FFF2-40B4-BE49-F238E27FC236}">
                <a16:creationId xmlns:a16="http://schemas.microsoft.com/office/drawing/2014/main" id="{9F162C6E-F67E-4D93-9D4D-85B70198D8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" y="1863865"/>
            <a:ext cx="9144000" cy="30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9016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three states of matter are solid, liquid and gas.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Heating a solid at its </a:t>
            </a:r>
            <a:r>
              <a:rPr lang="en-GB" sz="2400" b="1" dirty="0">
                <a:latin typeface="Comic Sans MS" panose="030F0702030302020204" pitchFamily="66" charset="0"/>
              </a:rPr>
              <a:t>melting point </a:t>
            </a:r>
            <a:r>
              <a:rPr lang="en-GB" sz="2400" dirty="0">
                <a:latin typeface="Comic Sans MS" panose="030F0702030302020204" pitchFamily="66" charset="0"/>
              </a:rPr>
              <a:t>doesn’t change the temperature. The heat energy breaks bonds causing a change of state. </a:t>
            </a:r>
            <a:r>
              <a:rPr lang="en-GB" sz="2400" b="1" dirty="0">
                <a:latin typeface="Comic Sans MS" panose="030F0702030302020204" pitchFamily="66" charset="0"/>
              </a:rPr>
              <a:t>Melting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Heating a liquid at its </a:t>
            </a:r>
            <a:r>
              <a:rPr lang="en-GB" sz="2400" b="1" dirty="0">
                <a:latin typeface="Comic Sans MS" panose="030F0702030302020204" pitchFamily="66" charset="0"/>
              </a:rPr>
              <a:t>boiling point </a:t>
            </a:r>
            <a:r>
              <a:rPr lang="en-GB" sz="2400" dirty="0">
                <a:latin typeface="Comic Sans MS" panose="030F0702030302020204" pitchFamily="66" charset="0"/>
              </a:rPr>
              <a:t>doesn’t change the temperature. The heat energy breaks bonds causing a change of state. </a:t>
            </a:r>
            <a:r>
              <a:rPr lang="en-GB" sz="2400" b="1" dirty="0">
                <a:latin typeface="Comic Sans MS" panose="030F0702030302020204" pitchFamily="66" charset="0"/>
              </a:rPr>
              <a:t>Vaporisation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Removing heat from a gas can change it back to a liquid. </a:t>
            </a:r>
            <a:r>
              <a:rPr lang="en-GB" sz="2400" b="1" dirty="0">
                <a:latin typeface="Comic Sans MS" panose="030F0702030302020204" pitchFamily="66" charset="0"/>
              </a:rPr>
              <a:t>Condensing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Removing heat from a liquid can change it back to a solid. </a:t>
            </a:r>
            <a:r>
              <a:rPr lang="en-GB" sz="2400" b="1" dirty="0">
                <a:latin typeface="Comic Sans MS" panose="030F0702030302020204" pitchFamily="66" charset="0"/>
              </a:rPr>
              <a:t>Freezing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©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260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297</cp:revision>
  <cp:lastPrinted>2016-09-29T14:32:46Z</cp:lastPrinted>
  <dcterms:created xsi:type="dcterms:W3CDTF">2014-09-06T19:55:35Z</dcterms:created>
  <dcterms:modified xsi:type="dcterms:W3CDTF">2021-04-03T14:05:28Z</dcterms:modified>
</cp:coreProperties>
</file>