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56" r:id="rId2"/>
    <p:sldId id="3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JsF9KSHu2iD7mIO4cwo0w==" hashData="NYZj9HJ3iVrNVc/CyZhBFQMgVjHdLZGpZcpIF+v34Omu0dPGHqpqT+0hR4P7Wn7VM6V9RZbV9XIyn1zTguHRz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79F"/>
    <a:srgbClr val="E3559F"/>
    <a:srgbClr val="F1A1E7"/>
    <a:srgbClr val="F4E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249" autoAdjust="0"/>
  </p:normalViewPr>
  <p:slideViewPr>
    <p:cSldViewPr>
      <p:cViewPr>
        <p:scale>
          <a:sx n="75" d="100"/>
          <a:sy n="75" d="100"/>
        </p:scale>
        <p:origin x="144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9211-22DE-4B58-B8E4-CD4AF08424FD}" type="datetimeFigureOut">
              <a:rPr lang="en-GB" smtClean="0"/>
              <a:t>03/04/2021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0B10-1D6E-4ED7-9A19-E964CF7F10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AD8C-579F-4197-9295-2977F6A25BB9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4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A5F54-BC7C-4F8C-8687-49442D5DAA48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8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BEB11-3519-4ECA-BFE3-EF0B404FD0F6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F58BD-B30C-49BD-B9DA-614B50A75B76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E91C-797C-413E-8889-61DA4147311B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8FF77-F639-45AA-93C7-41B950F8397A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8EA1-6721-4E78-B7BA-10BADB412373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F0CB-B6A6-4AC2-9E34-43F826B7845D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2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CC1D-B1AA-45F5-9699-489F89337A7B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1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B35D-4F6F-47EC-8FCC-E7406E831836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2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E714-B110-45C7-ACCB-6202886E7BE3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4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fld id="{1AC82CC8-390A-4C47-8A0B-039213F7A8B2}" type="datetime1">
              <a:rPr lang="en-GB" smtClean="0">
                <a:solidFill>
                  <a:srgbClr val="000000"/>
                </a:solidFill>
              </a:rPr>
              <a:t>03/04/2021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panose="00000500000000000000" pitchFamily="50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enDyslexic" panose="00000500000000000000" pitchFamily="50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06C698-7604-4C21-B97C-9E2C305F5A75}"/>
              </a:ext>
            </a:extLst>
          </p:cNvPr>
          <p:cNvSpPr txBox="1"/>
          <p:nvPr/>
        </p:nvSpPr>
        <p:spPr>
          <a:xfrm>
            <a:off x="357562" y="1052736"/>
            <a:ext cx="8428875" cy="8617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DO IT NOW; </a:t>
            </a:r>
            <a:r>
              <a:rPr lang="en-GB" sz="1600" dirty="0">
                <a:latin typeface="Comic Sans MS" panose="030F0702030302020204" pitchFamily="66" charset="0"/>
              </a:rPr>
              <a:t>If the forces</a:t>
            </a:r>
            <a:r>
              <a:rPr lang="en-GB" sz="1600" u="sng" dirty="0">
                <a:latin typeface="Comic Sans MS" panose="030F0702030302020204" pitchFamily="66" charset="0"/>
              </a:rPr>
              <a:t> </a:t>
            </a:r>
            <a:r>
              <a:rPr lang="en-GB" sz="1600" b="1" u="sng" dirty="0">
                <a:latin typeface="Comic Sans MS" panose="030F0702030302020204" pitchFamily="66" charset="0"/>
              </a:rPr>
              <a:t>up</a:t>
            </a:r>
            <a:r>
              <a:rPr lang="en-GB" sz="1600" u="sng" dirty="0">
                <a:latin typeface="Comic Sans MS" panose="030F0702030302020204" pitchFamily="66" charset="0"/>
              </a:rPr>
              <a:t> </a:t>
            </a:r>
            <a:r>
              <a:rPr lang="en-GB" sz="1600" dirty="0">
                <a:latin typeface="Comic Sans MS" panose="030F0702030302020204" pitchFamily="66" charset="0"/>
              </a:rPr>
              <a:t>are the </a:t>
            </a:r>
            <a:r>
              <a:rPr lang="en-GB" sz="1600" b="1" u="sng" dirty="0">
                <a:latin typeface="Comic Sans MS" panose="030F0702030302020204" pitchFamily="66" charset="0"/>
              </a:rPr>
              <a:t>same size </a:t>
            </a:r>
            <a:r>
              <a:rPr lang="en-GB" sz="1600" dirty="0">
                <a:latin typeface="Comic Sans MS" panose="030F0702030302020204" pitchFamily="66" charset="0"/>
              </a:rPr>
              <a:t>as the forces</a:t>
            </a:r>
            <a:r>
              <a:rPr lang="en-GB" sz="1600" u="sng" dirty="0">
                <a:latin typeface="Comic Sans MS" panose="030F0702030302020204" pitchFamily="66" charset="0"/>
              </a:rPr>
              <a:t> </a:t>
            </a:r>
            <a:r>
              <a:rPr lang="en-GB" sz="1600" b="1" u="sng" dirty="0">
                <a:latin typeface="Comic Sans MS" panose="030F0702030302020204" pitchFamily="66" charset="0"/>
              </a:rPr>
              <a:t>down</a:t>
            </a:r>
            <a:r>
              <a:rPr lang="en-GB" sz="1600" u="sng" dirty="0">
                <a:latin typeface="Comic Sans MS" panose="030F0702030302020204" pitchFamily="66" charset="0"/>
              </a:rPr>
              <a:t> </a:t>
            </a:r>
            <a:r>
              <a:rPr lang="en-GB" sz="1600" dirty="0">
                <a:latin typeface="Comic Sans MS" panose="030F0702030302020204" pitchFamily="66" charset="0"/>
              </a:rPr>
              <a:t>and the forces to the</a:t>
            </a:r>
            <a:r>
              <a:rPr lang="en-GB" sz="1600" b="1" u="sng" dirty="0">
                <a:latin typeface="Comic Sans MS" panose="030F0702030302020204" pitchFamily="66" charset="0"/>
              </a:rPr>
              <a:t> left </a:t>
            </a:r>
            <a:r>
              <a:rPr lang="en-GB" sz="1600" dirty="0">
                <a:latin typeface="Comic Sans MS" panose="030F0702030302020204" pitchFamily="66" charset="0"/>
              </a:rPr>
              <a:t>are the </a:t>
            </a:r>
            <a:r>
              <a:rPr lang="en-GB" sz="1600" b="1" u="sng" dirty="0">
                <a:latin typeface="Comic Sans MS" panose="030F0702030302020204" pitchFamily="66" charset="0"/>
              </a:rPr>
              <a:t>same size </a:t>
            </a:r>
            <a:r>
              <a:rPr lang="en-GB" sz="1600" dirty="0">
                <a:latin typeface="Comic Sans MS" panose="030F0702030302020204" pitchFamily="66" charset="0"/>
              </a:rPr>
              <a:t>as the forces to the </a:t>
            </a:r>
            <a:r>
              <a:rPr lang="en-GB" sz="1600" b="1" u="sng" dirty="0">
                <a:latin typeface="Comic Sans MS" panose="030F0702030302020204" pitchFamily="66" charset="0"/>
              </a:rPr>
              <a:t>right</a:t>
            </a:r>
            <a:r>
              <a:rPr lang="en-GB" sz="1600" dirty="0">
                <a:latin typeface="Comic Sans MS" panose="030F0702030302020204" pitchFamily="66" charset="0"/>
              </a:rPr>
              <a:t>, the forces are balanced. Write the name of the example and next to it balanced or unbalanced.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8" y="166003"/>
            <a:ext cx="8361363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Write down the date and today’s title</a:t>
            </a:r>
          </a:p>
          <a:p>
            <a:pPr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BALANCED FORCES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6513" y="6605265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019B1-1A47-4261-B4D5-040B5E6F2D43}"/>
              </a:ext>
            </a:extLst>
          </p:cNvPr>
          <p:cNvSpPr/>
          <p:nvPr/>
        </p:nvSpPr>
        <p:spPr>
          <a:xfrm>
            <a:off x="107504" y="5524675"/>
            <a:ext cx="8928000" cy="129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Stretch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What do you think the force acting down is in each case?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What do you think the three horizontal forces are acting on the car?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FE82BC5E-408A-44AE-8E1B-2543D14C0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569" y="2073413"/>
            <a:ext cx="5432860" cy="3301200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F79A7EB2-CC5D-4F31-8571-4DF2B05E6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743" y="2073413"/>
            <a:ext cx="5430561" cy="3299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B5B02B-7CDB-4848-B15A-4D4E2E616052}"/>
              </a:ext>
            </a:extLst>
          </p:cNvPr>
          <p:cNvSpPr txBox="1"/>
          <p:nvPr/>
        </p:nvSpPr>
        <p:spPr>
          <a:xfrm>
            <a:off x="-2916832" y="3140968"/>
            <a:ext cx="2232248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Use zoom function in slide show to make clearer</a:t>
            </a:r>
            <a:r>
              <a:rPr lang="en-GB" dirty="0"/>
              <a:t>.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Sequence on click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 slide show.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6CFF0-7E03-4BDF-B7AC-80D95897EB29}"/>
              </a:ext>
            </a:extLst>
          </p:cNvPr>
          <p:cNvSpPr/>
          <p:nvPr/>
        </p:nvSpPr>
        <p:spPr>
          <a:xfrm>
            <a:off x="107504" y="5524675"/>
            <a:ext cx="8928000" cy="129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Stretch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What do you think the force acting down is in each case?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Weight/gravity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What do you think the three horizontal forces are acting on the car?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058528-0AAE-40CC-8A41-82872ABC4B41}"/>
              </a:ext>
            </a:extLst>
          </p:cNvPr>
          <p:cNvSpPr/>
          <p:nvPr/>
        </p:nvSpPr>
        <p:spPr>
          <a:xfrm>
            <a:off x="107504" y="5524675"/>
            <a:ext cx="8928000" cy="129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Stretch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What do you think the force acting down is in each case? </a:t>
            </a: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Weight/gravity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What do you think the three horizontal forces are acting on the car?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Driving force right and left air resistance and friction</a:t>
            </a:r>
          </a:p>
        </p:txBody>
      </p:sp>
    </p:spTree>
    <p:extLst>
      <p:ext uri="{BB962C8B-B14F-4D97-AF65-F5344CB8AC3E}">
        <p14:creationId xmlns:p14="http://schemas.microsoft.com/office/powerpoint/2010/main" val="448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9" y="124172"/>
            <a:ext cx="8361363" cy="52168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latin typeface="Comic Sans MS" panose="030F0702030302020204" pitchFamily="66" charset="0"/>
              </a:rPr>
              <a:t>SUMMARY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9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We use arrows to show the size and direction of the forces acting on objects.</a:t>
            </a: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If the forces up equal the forces down and the forces to the left equal the forces to the right then they are balanced.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If the forces acting on an object are balanced the object will either be </a:t>
            </a:r>
            <a:r>
              <a:rPr lang="en-GB" sz="2400" b="1" dirty="0">
                <a:latin typeface="Comic Sans MS" panose="030F0702030302020204" pitchFamily="66" charset="0"/>
              </a:rPr>
              <a:t>stationary</a:t>
            </a:r>
            <a:r>
              <a:rPr lang="en-GB" sz="2400" dirty="0">
                <a:latin typeface="Comic Sans MS" panose="030F0702030302020204" pitchFamily="66" charset="0"/>
              </a:rPr>
              <a:t> or move at </a:t>
            </a:r>
            <a:r>
              <a:rPr lang="en-GB" sz="2400" b="1" dirty="0">
                <a:latin typeface="Comic Sans MS" panose="030F0702030302020204" pitchFamily="66" charset="0"/>
              </a:rPr>
              <a:t>a constant speed</a:t>
            </a:r>
            <a:r>
              <a:rPr lang="en-GB" sz="2400" dirty="0">
                <a:latin typeface="Comic Sans MS" panose="030F0702030302020204" pitchFamily="66" charset="0"/>
              </a:rPr>
              <a:t>, e.g. a car or bike at constant speed or sitting on a chair.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This is called </a:t>
            </a:r>
            <a:r>
              <a:rPr lang="en-GB" sz="2400" b="1" dirty="0">
                <a:latin typeface="Comic Sans MS" panose="030F0702030302020204" pitchFamily="66" charset="0"/>
              </a:rPr>
              <a:t>Newton’s 1</a:t>
            </a:r>
            <a:r>
              <a:rPr lang="en-GB" sz="2400" b="1" baseline="30000" dirty="0">
                <a:latin typeface="Comic Sans MS" panose="030F0702030302020204" pitchFamily="66" charset="0"/>
              </a:rPr>
              <a:t>st</a:t>
            </a:r>
            <a:r>
              <a:rPr lang="en-GB" sz="2400" b="1" dirty="0">
                <a:latin typeface="Comic Sans MS" panose="030F0702030302020204" pitchFamily="66" charset="0"/>
              </a:rPr>
              <a:t> law</a:t>
            </a:r>
            <a:r>
              <a:rPr lang="en-GB" sz="2400" dirty="0">
                <a:latin typeface="Comic Sans MS" panose="030F0702030302020204" pitchFamily="66" charset="0"/>
              </a:rPr>
              <a:t>.</a:t>
            </a:r>
          </a:p>
          <a:p>
            <a:pPr marL="18900">
              <a:buSzPct val="110000"/>
              <a:defRPr/>
            </a:pPr>
            <a:endParaRPr lang="en-GB" sz="1000" b="1" dirty="0">
              <a:latin typeface="Comic Sans MS" panose="030F0702030302020204" pitchFamily="66" charset="0"/>
            </a:endParaRPr>
          </a:p>
          <a:p>
            <a:pPr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64288" y="6601420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</p:spTree>
    <p:extLst>
      <p:ext uri="{BB962C8B-B14F-4D97-AF65-F5344CB8AC3E}">
        <p14:creationId xmlns:p14="http://schemas.microsoft.com/office/powerpoint/2010/main" val="2700102017"/>
      </p:ext>
    </p:extLst>
  </p:cSld>
  <p:clrMapOvr>
    <a:masterClrMapping/>
  </p:clrMapOvr>
</p:sld>
</file>

<file path=ppt/theme/theme1.xml><?xml version="1.0" encoding="utf-8"?>
<a:theme xmlns:a="http://schemas.openxmlformats.org/drawingml/2006/main" name="Lab safety &amp; apparat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5633</TotalTime>
  <Words>271</Words>
  <Application>Microsoft Office PowerPoint</Application>
  <PresentationFormat>On-screen Show (4:3)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OpenDyslexic</vt:lpstr>
      <vt:lpstr>Lab safety &amp; apparatus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Simon Cox</dc:creator>
  <cp:lastModifiedBy>Amanda Sharp</cp:lastModifiedBy>
  <cp:revision>461</cp:revision>
  <cp:lastPrinted>2016-09-29T14:32:46Z</cp:lastPrinted>
  <dcterms:created xsi:type="dcterms:W3CDTF">2014-09-06T19:55:35Z</dcterms:created>
  <dcterms:modified xsi:type="dcterms:W3CDTF">2021-04-03T13:48:53Z</dcterms:modified>
</cp:coreProperties>
</file>