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gH4mDDZG4Iuwq3Bh/jnE1Q==" hashData="T1SuYISv2rp3xJedIJKRPVc2lpJU3IWQ2U1MDpf/h+6fmY1Na+pCxJT0BcLeqwh/iVKJpL3Ajwd7hhArAcwhM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09/04/2021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09/04/2021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09/04/2021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09/04/2021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09/04/2021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09/04/2021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09/04/2021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09/04/2021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09/04/2021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09/04/2021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09/04/2021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09/04/2021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09/04/2021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In which of the following examples will the cars hit first?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RELATIVE SPEED AND MORE DISTANCE TIME GRAPHS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7000" y="660526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91318" y="5085184"/>
            <a:ext cx="8361363" cy="158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long does it take for cars A, B and C to hit?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fast are the cars in A, B and C moving compared to each other?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D9C82C58-93DF-49AF-B284-09CC3A3C7B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50752" y="1834659"/>
            <a:ext cx="720080" cy="411214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A98069C1-EA41-4E5E-8068-64ADCB7FD5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2816" y="1835473"/>
            <a:ext cx="718656" cy="41040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A5B2AEE-3646-4548-89A3-DC9902DF6E34}"/>
              </a:ext>
            </a:extLst>
          </p:cNvPr>
          <p:cNvCxnSpPr>
            <a:cxnSpLocks/>
          </p:cNvCxnSpPr>
          <p:nvPr/>
        </p:nvCxnSpPr>
        <p:spPr>
          <a:xfrm>
            <a:off x="602680" y="2245873"/>
            <a:ext cx="8064896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>
            <a:extLst>
              <a:ext uri="{FF2B5EF4-FFF2-40B4-BE49-F238E27FC236}">
                <a16:creationId xmlns:a16="http://schemas.microsoft.com/office/drawing/2014/main" id="{E36FC1C8-7D11-40CD-8140-D12A154A0D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59632" y="3058795"/>
            <a:ext cx="720080" cy="411214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DEDC5BCB-C263-4B75-AB99-C55E6B7109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21696" y="3059609"/>
            <a:ext cx="718656" cy="41040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AFFBDA4-9401-45FA-9290-EA538508257B}"/>
              </a:ext>
            </a:extLst>
          </p:cNvPr>
          <p:cNvCxnSpPr>
            <a:cxnSpLocks/>
          </p:cNvCxnSpPr>
          <p:nvPr/>
        </p:nvCxnSpPr>
        <p:spPr>
          <a:xfrm>
            <a:off x="611560" y="3490843"/>
            <a:ext cx="80648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phic 23">
            <a:extLst>
              <a:ext uri="{FF2B5EF4-FFF2-40B4-BE49-F238E27FC236}">
                <a16:creationId xmlns:a16="http://schemas.microsoft.com/office/drawing/2014/main" id="{5301AE3B-16E6-467F-A7F9-15AD1BAF07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59632" y="4375773"/>
            <a:ext cx="720080" cy="411214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8211F44A-0A2E-40F7-9298-128F9C2F33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21696" y="4376587"/>
            <a:ext cx="718656" cy="410400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E57DFF1-EAEB-474D-A467-D8AE80AAB6AD}"/>
              </a:ext>
            </a:extLst>
          </p:cNvPr>
          <p:cNvCxnSpPr>
            <a:cxnSpLocks/>
          </p:cNvCxnSpPr>
          <p:nvPr/>
        </p:nvCxnSpPr>
        <p:spPr>
          <a:xfrm>
            <a:off x="611560" y="4786987"/>
            <a:ext cx="80648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D1A0534-DB18-4AD6-B922-C8AD89B07546}"/>
              </a:ext>
            </a:extLst>
          </p:cNvPr>
          <p:cNvSpPr txBox="1"/>
          <p:nvPr/>
        </p:nvSpPr>
        <p:spPr>
          <a:xfrm>
            <a:off x="1151620" y="150687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10mph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62AD62E-C6ED-4F5A-A498-D9F937F53351}"/>
              </a:ext>
            </a:extLst>
          </p:cNvPr>
          <p:cNvSpPr txBox="1"/>
          <p:nvPr/>
        </p:nvSpPr>
        <p:spPr>
          <a:xfrm>
            <a:off x="7012816" y="400644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10mph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263F5D2-56BE-47A5-8062-5886B555D0B0}"/>
              </a:ext>
            </a:extLst>
          </p:cNvPr>
          <p:cNvSpPr txBox="1"/>
          <p:nvPr/>
        </p:nvSpPr>
        <p:spPr>
          <a:xfrm>
            <a:off x="7012816" y="150687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0mph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28907D-7AF4-4086-85E2-5194DB5C4789}"/>
              </a:ext>
            </a:extLst>
          </p:cNvPr>
          <p:cNvSpPr txBox="1"/>
          <p:nvPr/>
        </p:nvSpPr>
        <p:spPr>
          <a:xfrm>
            <a:off x="1195080" y="400644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10mph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AC8F876-92FB-4200-8EA2-76823233DB16}"/>
              </a:ext>
            </a:extLst>
          </p:cNvPr>
          <p:cNvSpPr txBox="1"/>
          <p:nvPr/>
        </p:nvSpPr>
        <p:spPr>
          <a:xfrm>
            <a:off x="1195080" y="27093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5mph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BBB78C-F27D-4708-A14A-06DAABEE2869}"/>
              </a:ext>
            </a:extLst>
          </p:cNvPr>
          <p:cNvSpPr txBox="1"/>
          <p:nvPr/>
        </p:nvSpPr>
        <p:spPr>
          <a:xfrm>
            <a:off x="7021696" y="27093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5mph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6DA8BF1-E739-4D38-8997-D4257B1BC114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2087724" y="1682213"/>
            <a:ext cx="1116124" cy="933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CCE1A62-194E-4FB1-940F-5DE5D0CEDF6F}"/>
              </a:ext>
            </a:extLst>
          </p:cNvPr>
          <p:cNvCxnSpPr>
            <a:cxnSpLocks/>
          </p:cNvCxnSpPr>
          <p:nvPr/>
        </p:nvCxnSpPr>
        <p:spPr>
          <a:xfrm rot="10800000">
            <a:off x="5905572" y="4191031"/>
            <a:ext cx="111612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6B5BDF0-EBDE-4F1F-AAAA-78D96A642EE2}"/>
              </a:ext>
            </a:extLst>
          </p:cNvPr>
          <p:cNvCxnSpPr>
            <a:cxnSpLocks/>
          </p:cNvCxnSpPr>
          <p:nvPr/>
        </p:nvCxnSpPr>
        <p:spPr>
          <a:xfrm>
            <a:off x="2087724" y="4191031"/>
            <a:ext cx="198022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8E1BF6F-BF5D-49C0-936F-7BD7E1D66302}"/>
              </a:ext>
            </a:extLst>
          </p:cNvPr>
          <p:cNvCxnSpPr>
            <a:cxnSpLocks/>
          </p:cNvCxnSpPr>
          <p:nvPr/>
        </p:nvCxnSpPr>
        <p:spPr>
          <a:xfrm>
            <a:off x="1970832" y="2876185"/>
            <a:ext cx="58494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0891479-5998-496C-9419-10884FB4F22E}"/>
              </a:ext>
            </a:extLst>
          </p:cNvPr>
          <p:cNvCxnSpPr>
            <a:cxnSpLocks/>
          </p:cNvCxnSpPr>
          <p:nvPr/>
        </p:nvCxnSpPr>
        <p:spPr>
          <a:xfrm rot="10800000">
            <a:off x="6436752" y="2903249"/>
            <a:ext cx="58494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977D5E7-CDC6-493B-A67E-094BD9A9B709}"/>
              </a:ext>
            </a:extLst>
          </p:cNvPr>
          <p:cNvCxnSpPr>
            <a:cxnSpLocks/>
          </p:cNvCxnSpPr>
          <p:nvPr/>
        </p:nvCxnSpPr>
        <p:spPr>
          <a:xfrm>
            <a:off x="2010985" y="2245873"/>
            <a:ext cx="0" cy="236858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4755069-5D6C-478D-9940-CD568A504BB9}"/>
              </a:ext>
            </a:extLst>
          </p:cNvPr>
          <p:cNvCxnSpPr>
            <a:cxnSpLocks/>
          </p:cNvCxnSpPr>
          <p:nvPr/>
        </p:nvCxnSpPr>
        <p:spPr>
          <a:xfrm>
            <a:off x="7061006" y="2245873"/>
            <a:ext cx="0" cy="236858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FC5E56B-FA3D-43B2-9AEC-E33481F844B3}"/>
              </a:ext>
            </a:extLst>
          </p:cNvPr>
          <p:cNvSpPr txBox="1"/>
          <p:nvPr/>
        </p:nvSpPr>
        <p:spPr>
          <a:xfrm>
            <a:off x="3995936" y="2221559"/>
            <a:ext cx="1079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10 miles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B76C5B0-F294-4F4C-83CD-E596A1556938}"/>
              </a:ext>
            </a:extLst>
          </p:cNvPr>
          <p:cNvCxnSpPr>
            <a:cxnSpLocks/>
          </p:cNvCxnSpPr>
          <p:nvPr/>
        </p:nvCxnSpPr>
        <p:spPr>
          <a:xfrm>
            <a:off x="2010985" y="3490843"/>
            <a:ext cx="0" cy="236858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0DFEE53-CC88-4026-93D3-9823DAF8B8A2}"/>
              </a:ext>
            </a:extLst>
          </p:cNvPr>
          <p:cNvCxnSpPr>
            <a:cxnSpLocks/>
          </p:cNvCxnSpPr>
          <p:nvPr/>
        </p:nvCxnSpPr>
        <p:spPr>
          <a:xfrm>
            <a:off x="7061006" y="3490843"/>
            <a:ext cx="0" cy="236858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C47A828-C6AD-4625-884C-F5900963523D}"/>
              </a:ext>
            </a:extLst>
          </p:cNvPr>
          <p:cNvCxnSpPr>
            <a:cxnSpLocks/>
          </p:cNvCxnSpPr>
          <p:nvPr/>
        </p:nvCxnSpPr>
        <p:spPr>
          <a:xfrm>
            <a:off x="2010985" y="4786987"/>
            <a:ext cx="0" cy="236858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A67C9E7-7B7F-494D-8034-1111767D7C11}"/>
              </a:ext>
            </a:extLst>
          </p:cNvPr>
          <p:cNvCxnSpPr>
            <a:cxnSpLocks/>
          </p:cNvCxnSpPr>
          <p:nvPr/>
        </p:nvCxnSpPr>
        <p:spPr>
          <a:xfrm>
            <a:off x="7061006" y="4786987"/>
            <a:ext cx="0" cy="236858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56EA9CB-7C0D-42B0-8857-AC69135904DE}"/>
              </a:ext>
            </a:extLst>
          </p:cNvPr>
          <p:cNvSpPr txBox="1"/>
          <p:nvPr/>
        </p:nvSpPr>
        <p:spPr>
          <a:xfrm>
            <a:off x="3995936" y="3467984"/>
            <a:ext cx="1079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10 miles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8DE7E0D-4F57-49C1-A098-B19FD88D378E}"/>
              </a:ext>
            </a:extLst>
          </p:cNvPr>
          <p:cNvSpPr txBox="1"/>
          <p:nvPr/>
        </p:nvSpPr>
        <p:spPr>
          <a:xfrm>
            <a:off x="3995936" y="4787860"/>
            <a:ext cx="1079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10 miles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BF96C30-3BBB-4A7F-AA84-8E194D83284F}"/>
              </a:ext>
            </a:extLst>
          </p:cNvPr>
          <p:cNvSpPr txBox="1"/>
          <p:nvPr/>
        </p:nvSpPr>
        <p:spPr>
          <a:xfrm>
            <a:off x="7992380" y="1541310"/>
            <a:ext cx="760301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omic Sans MS" panose="030F0702030302020204" pitchFamily="66" charset="0"/>
              </a:rPr>
              <a:t>1 hr later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393EC58-0A53-48E8-8D69-160572F3E014}"/>
              </a:ext>
            </a:extLst>
          </p:cNvPr>
          <p:cNvSpPr txBox="1"/>
          <p:nvPr/>
        </p:nvSpPr>
        <p:spPr>
          <a:xfrm>
            <a:off x="8052204" y="2761821"/>
            <a:ext cx="760301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omic Sans MS" panose="030F0702030302020204" pitchFamily="66" charset="0"/>
              </a:rPr>
              <a:t>1 hr later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4C9F03-51E0-4F5E-9615-61F21C04183A}"/>
              </a:ext>
            </a:extLst>
          </p:cNvPr>
          <p:cNvSpPr txBox="1"/>
          <p:nvPr/>
        </p:nvSpPr>
        <p:spPr>
          <a:xfrm>
            <a:off x="8072401" y="4034657"/>
            <a:ext cx="93610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omic Sans MS" panose="030F0702030302020204" pitchFamily="66" charset="0"/>
              </a:rPr>
              <a:t>1/2hr later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2D5C94E-C7B0-40F8-8192-80A4DAAD4CDD}"/>
              </a:ext>
            </a:extLst>
          </p:cNvPr>
          <p:cNvSpPr txBox="1"/>
          <p:nvPr/>
        </p:nvSpPr>
        <p:spPr>
          <a:xfrm>
            <a:off x="268568" y="1499201"/>
            <a:ext cx="954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A.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6D5B6C6-7222-433C-9FD5-880B02BA07C0}"/>
              </a:ext>
            </a:extLst>
          </p:cNvPr>
          <p:cNvSpPr txBox="1"/>
          <p:nvPr/>
        </p:nvSpPr>
        <p:spPr>
          <a:xfrm>
            <a:off x="268568" y="2762937"/>
            <a:ext cx="954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B.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43B9B14-EF90-4425-BB3D-03426B1872AB}"/>
              </a:ext>
            </a:extLst>
          </p:cNvPr>
          <p:cNvSpPr txBox="1"/>
          <p:nvPr/>
        </p:nvSpPr>
        <p:spPr>
          <a:xfrm>
            <a:off x="268568" y="4079101"/>
            <a:ext cx="954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C.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3B31B30-8F3F-48C1-909F-AA4FD5A6A160}"/>
              </a:ext>
            </a:extLst>
          </p:cNvPr>
          <p:cNvCxnSpPr>
            <a:cxnSpLocks/>
          </p:cNvCxnSpPr>
          <p:nvPr/>
        </p:nvCxnSpPr>
        <p:spPr>
          <a:xfrm>
            <a:off x="2010985" y="2381518"/>
            <a:ext cx="184093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92F3292-7F2E-4AF7-AAC1-B4D1B3DA807C}"/>
              </a:ext>
            </a:extLst>
          </p:cNvPr>
          <p:cNvCxnSpPr>
            <a:cxnSpLocks/>
          </p:cNvCxnSpPr>
          <p:nvPr/>
        </p:nvCxnSpPr>
        <p:spPr>
          <a:xfrm>
            <a:off x="5219355" y="2381518"/>
            <a:ext cx="184093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F2B765A-280E-40D1-9FC7-54A6C46C4392}"/>
              </a:ext>
            </a:extLst>
          </p:cNvPr>
          <p:cNvCxnSpPr>
            <a:cxnSpLocks/>
          </p:cNvCxnSpPr>
          <p:nvPr/>
        </p:nvCxnSpPr>
        <p:spPr>
          <a:xfrm>
            <a:off x="2010985" y="3645024"/>
            <a:ext cx="184093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5220911-9BAC-4C10-83C2-E8445483BCE6}"/>
              </a:ext>
            </a:extLst>
          </p:cNvPr>
          <p:cNvCxnSpPr>
            <a:cxnSpLocks/>
          </p:cNvCxnSpPr>
          <p:nvPr/>
        </p:nvCxnSpPr>
        <p:spPr>
          <a:xfrm>
            <a:off x="5219355" y="3645024"/>
            <a:ext cx="184093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541BE8E-9FC1-4DD8-98E0-3CD1DF561D71}"/>
              </a:ext>
            </a:extLst>
          </p:cNvPr>
          <p:cNvCxnSpPr>
            <a:cxnSpLocks/>
          </p:cNvCxnSpPr>
          <p:nvPr/>
        </p:nvCxnSpPr>
        <p:spPr>
          <a:xfrm>
            <a:off x="2010985" y="4941168"/>
            <a:ext cx="184093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CD5AE5A-9671-4022-A874-9B670566A543}"/>
              </a:ext>
            </a:extLst>
          </p:cNvPr>
          <p:cNvCxnSpPr>
            <a:cxnSpLocks/>
          </p:cNvCxnSpPr>
          <p:nvPr/>
        </p:nvCxnSpPr>
        <p:spPr>
          <a:xfrm>
            <a:off x="5219355" y="4941168"/>
            <a:ext cx="184093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7119EDFC-D90E-46F2-946A-BC93E7801493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8B84CFE-3B13-492F-8F9C-69CE007D440A}"/>
              </a:ext>
            </a:extLst>
          </p:cNvPr>
          <p:cNvSpPr/>
          <p:nvPr/>
        </p:nvSpPr>
        <p:spPr>
          <a:xfrm>
            <a:off x="395536" y="5085184"/>
            <a:ext cx="8361363" cy="158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long does it take for cars A, B and C to hit?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fast are the cars in A, B and C moving compared to each other?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10mph	B. 10mph	C. 20mph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i="1" dirty="0">
                <a:solidFill>
                  <a:srgbClr val="000000"/>
                </a:solidFill>
                <a:latin typeface="Comic Sans MS" panose="030F0702030302020204" pitchFamily="66" charset="0"/>
              </a:rPr>
              <a:t>Look at the ‘new’ Distance Time graphs. Can you match the labels?</a:t>
            </a:r>
          </a:p>
        </p:txBody>
      </p:sp>
      <p:pic>
        <p:nvPicPr>
          <p:cNvPr id="5" name="Picture 4" descr="Chart, diagram&#10;&#10;Description automatically generated">
            <a:extLst>
              <a:ext uri="{FF2B5EF4-FFF2-40B4-BE49-F238E27FC236}">
                <a16:creationId xmlns:a16="http://schemas.microsoft.com/office/drawing/2014/main" id="{AD5F93E9-56B5-4348-B632-B9BE92B649D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42" y="1484784"/>
            <a:ext cx="7703840" cy="355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0.59184 -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83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32292 -0.002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46" y="-13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-0.28351 4.0740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-0.29132 -0.00024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6" y="-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29931 -4.07407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49" grpId="0"/>
      <p:bldP spid="56" grpId="0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/>
      <p:bldP spid="62" grpId="0"/>
      <p:bldP spid="63" grpId="0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09397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9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Relative speed is when we compare our motion to other objects.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Distance time graphs can be used to show our speed moving away from a start point and back towards a start point.</a:t>
            </a: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Moving away from a start point the line is like…             </a:t>
            </a:r>
          </a:p>
          <a:p>
            <a:pPr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Moving towards a start point the line is like…               </a:t>
            </a:r>
          </a:p>
          <a:p>
            <a:pPr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Curves getting steeper mean speeding up….</a:t>
            </a:r>
          </a:p>
          <a:p>
            <a:pPr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Curves getting shallower mean slowing down...</a:t>
            </a:r>
          </a:p>
          <a:p>
            <a:pPr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0526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1013751-80AB-4DA2-909B-D7E6400D8BE0}"/>
              </a:ext>
            </a:extLst>
          </p:cNvPr>
          <p:cNvCxnSpPr>
            <a:cxnSpLocks/>
          </p:cNvCxnSpPr>
          <p:nvPr/>
        </p:nvCxnSpPr>
        <p:spPr>
          <a:xfrm flipV="1">
            <a:off x="7596336" y="2710572"/>
            <a:ext cx="597739" cy="5024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8C3A122-09BF-4FD4-A568-AC2095D99069}"/>
              </a:ext>
            </a:extLst>
          </p:cNvPr>
          <p:cNvCxnSpPr>
            <a:cxnSpLocks/>
          </p:cNvCxnSpPr>
          <p:nvPr/>
        </p:nvCxnSpPr>
        <p:spPr>
          <a:xfrm>
            <a:off x="7551403" y="3573016"/>
            <a:ext cx="548989" cy="4905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>
            <a:extLst>
              <a:ext uri="{FF2B5EF4-FFF2-40B4-BE49-F238E27FC236}">
                <a16:creationId xmlns:a16="http://schemas.microsoft.com/office/drawing/2014/main" id="{86EC0DDC-69BB-49CC-8203-8D3C3119196F}"/>
              </a:ext>
            </a:extLst>
          </p:cNvPr>
          <p:cNvSpPr/>
          <p:nvPr/>
        </p:nvSpPr>
        <p:spPr>
          <a:xfrm rot="5164467">
            <a:off x="5622745" y="2578151"/>
            <a:ext cx="2425604" cy="2296930"/>
          </a:xfrm>
          <a:prstGeom prst="arc">
            <a:avLst>
              <a:gd name="adj1" fmla="val 18417741"/>
              <a:gd name="adj2" fmla="val 0"/>
            </a:avLst>
          </a:prstGeom>
          <a:ln w="38100">
            <a:solidFill>
              <a:schemeClr val="tx1"/>
            </a:solidFill>
            <a:head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4E2C5D02-581B-4446-8CB9-C38E23FD78F2}"/>
              </a:ext>
            </a:extLst>
          </p:cNvPr>
          <p:cNvSpPr/>
          <p:nvPr/>
        </p:nvSpPr>
        <p:spPr>
          <a:xfrm rot="15964467">
            <a:off x="7114548" y="5150319"/>
            <a:ext cx="2550200" cy="2441088"/>
          </a:xfrm>
          <a:prstGeom prst="arc">
            <a:avLst>
              <a:gd name="adj1" fmla="val 18417741"/>
              <a:gd name="adj2" fmla="val 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4643</TotalTime>
  <Words>237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399</cp:revision>
  <cp:lastPrinted>2016-09-29T14:32:46Z</cp:lastPrinted>
  <dcterms:created xsi:type="dcterms:W3CDTF">2014-09-06T19:55:35Z</dcterms:created>
  <dcterms:modified xsi:type="dcterms:W3CDTF">2021-04-09T07:11:08Z</dcterms:modified>
</cp:coreProperties>
</file>