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OVzpDDwj3Rv8TSuyIZDPQ==" hashData="cZESt6Y9BknMb/t9UNtI1es/TKoTmum/mVpzqVe3mJO5X5DVYngCQcaLS81EWNy+cvoJYFzksm34Q9H/VxK3Z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Use the zoom function for clarity. See slide show for sequence.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23528" y="5004223"/>
            <a:ext cx="8361363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push on the bottom of the cube from the water is greater than the push on the top. This leads to? </a:t>
            </a:r>
            <a:r>
              <a:rPr lang="en-GB" sz="2000" b="1" dirty="0">
                <a:latin typeface="Comic Sans MS" panose="030F0702030302020204" pitchFamily="66" charset="0"/>
              </a:rPr>
              <a:t>USPHRTUT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only displace 80cm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weigh less?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in your own words what the diagrams below show.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PRESSURE IN WATER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876" y="6668180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3B6700E-1845-463A-9753-F271A2A98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484784"/>
            <a:ext cx="5367196" cy="3360594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9618718-D260-4B4B-8634-8C0ED721F7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56792"/>
            <a:ext cx="8667072" cy="32268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D46608-D3E9-47DB-9300-F2650E1D0464}"/>
              </a:ext>
            </a:extLst>
          </p:cNvPr>
          <p:cNvSpPr txBox="1"/>
          <p:nvPr/>
        </p:nvSpPr>
        <p:spPr>
          <a:xfrm>
            <a:off x="323528" y="5004223"/>
            <a:ext cx="8361363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push on the bottom of the cube from the water is greater than the push on the top. This leads to? </a:t>
            </a:r>
            <a:r>
              <a:rPr lang="en-GB" sz="2000" b="1" dirty="0">
                <a:latin typeface="Comic Sans MS" panose="030F0702030302020204" pitchFamily="66" charset="0"/>
              </a:rPr>
              <a:t>UPTHRUST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only displace 80cm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weigh less?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1775B2-CA18-4D6D-A62D-981E4A008759}"/>
              </a:ext>
            </a:extLst>
          </p:cNvPr>
          <p:cNvSpPr txBox="1"/>
          <p:nvPr/>
        </p:nvSpPr>
        <p:spPr>
          <a:xfrm>
            <a:off x="323528" y="5004223"/>
            <a:ext cx="8361363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push on the bottom of the cube from the water is greater than the push on the top. This leads to? </a:t>
            </a:r>
            <a:r>
              <a:rPr lang="en-GB" sz="2000" b="1" dirty="0">
                <a:latin typeface="Comic Sans MS" panose="030F0702030302020204" pitchFamily="66" charset="0"/>
              </a:rPr>
              <a:t>UPTHRUST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only displace 80cm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  <a:r>
              <a:rPr lang="en-GB" sz="2000" b="1" dirty="0">
                <a:latin typeface="Comic Sans MS" panose="030F0702030302020204" pitchFamily="66" charset="0"/>
              </a:rPr>
              <a:t>NOT SUBMERGED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weigh less?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5BCE1-E859-4980-81AB-FE977070C9D8}"/>
              </a:ext>
            </a:extLst>
          </p:cNvPr>
          <p:cNvSpPr txBox="1"/>
          <p:nvPr/>
        </p:nvSpPr>
        <p:spPr>
          <a:xfrm>
            <a:off x="323528" y="5004223"/>
            <a:ext cx="8361363" cy="1692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push on the bottom of the cube from the water is greater than the push on the top. This leads to? </a:t>
            </a:r>
            <a:r>
              <a:rPr lang="en-GB" sz="2000" b="1" dirty="0">
                <a:latin typeface="Comic Sans MS" panose="030F0702030302020204" pitchFamily="66" charset="0"/>
              </a:rPr>
              <a:t>UPTHRUST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only displace 80cm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  <a:r>
              <a:rPr lang="en-GB" sz="2000" b="1" dirty="0">
                <a:latin typeface="Comic Sans MS" panose="030F0702030302020204" pitchFamily="66" charset="0"/>
              </a:rPr>
              <a:t>NOT SUBMERGED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does the wooden cube weigh less? </a:t>
            </a:r>
            <a:r>
              <a:rPr lang="en-GB" sz="2000" b="1" dirty="0">
                <a:latin typeface="Comic Sans MS" panose="030F0702030302020204" pitchFamily="66" charset="0"/>
              </a:rPr>
              <a:t>LESS DENSE THAN STEEL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428178-342E-4112-BB83-A5EA86E4AE1D}"/>
              </a:ext>
            </a:extLst>
          </p:cNvPr>
          <p:cNvSpPr txBox="1"/>
          <p:nvPr/>
        </p:nvSpPr>
        <p:spPr>
          <a:xfrm>
            <a:off x="-2628800" y="2816989"/>
            <a:ext cx="2232248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2322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Pressure in water increases with increased depth. 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difference in pressure on the top and bottom of an object creates upthrust.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Archimedes noticed that the size of the upthrust is always equal to the weight of water displaced.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weight of water displaced is equal to the weight of the object, it floats. If it is less than the object, it sinks.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Any object less dense than water will float.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6359</TotalTime>
  <Words>316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500</cp:revision>
  <cp:lastPrinted>2016-09-29T14:32:46Z</cp:lastPrinted>
  <dcterms:created xsi:type="dcterms:W3CDTF">2014-09-06T19:55:35Z</dcterms:created>
  <dcterms:modified xsi:type="dcterms:W3CDTF">2021-03-28T16:23:57Z</dcterms:modified>
</cp:coreProperties>
</file>