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6i/XXHCf1a7ZipM4SrcWw==" hashData="PVDMgkE4YCWIXP6LZHbj0M91sLFl4yWASA5njWlnFRdXDkN9QVg5Shmn4IuPvYQpl8W5jmSNAPzWV0xURpSek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>
        <p:scale>
          <a:sx n="75" d="100"/>
          <a:sy n="75" d="100"/>
        </p:scale>
        <p:origin x="144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and complete the sentences that describe lighting a match.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COMBUSTION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95536" y="509530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won’t matches light when wet?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happens when you smother a fire?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happens when the fuel runs out?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5CCEEC-3462-4FF3-8FEB-0CCFFD0B8F5A}"/>
              </a:ext>
            </a:extLst>
          </p:cNvPr>
          <p:cNvSpPr txBox="1"/>
          <p:nvPr/>
        </p:nvSpPr>
        <p:spPr>
          <a:xfrm>
            <a:off x="423257" y="1844824"/>
            <a:ext cx="3676626" cy="283154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Sentences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Striking the match creates h _ _ t through   f _ _ _ _ _ _n.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In the air there is a gas called o _ _ _ _ _.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The match stick is the      f _ _ _</a:t>
            </a:r>
            <a:r>
              <a:rPr lang="en-GB" sz="20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AA270A-2AF1-492B-8F0C-6E78931C6A77}"/>
              </a:ext>
            </a:extLst>
          </p:cNvPr>
          <p:cNvSpPr txBox="1"/>
          <p:nvPr/>
        </p:nvSpPr>
        <p:spPr>
          <a:xfrm>
            <a:off x="441157" y="1844824"/>
            <a:ext cx="3676626" cy="283154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Sentences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Striking the match creates </a:t>
            </a:r>
            <a:r>
              <a:rPr lang="en-GB" sz="2000" b="1" u="sng" dirty="0">
                <a:latin typeface="Comic Sans MS" panose="030F0702030302020204" pitchFamily="66" charset="0"/>
              </a:rPr>
              <a:t>h e a t</a:t>
            </a:r>
            <a:r>
              <a:rPr lang="en-GB" sz="2000" dirty="0">
                <a:latin typeface="Comic Sans MS" panose="030F0702030302020204" pitchFamily="66" charset="0"/>
              </a:rPr>
              <a:t> through   </a:t>
            </a:r>
            <a:r>
              <a:rPr lang="en-GB" sz="2000" b="1" u="sng" dirty="0">
                <a:latin typeface="Comic Sans MS" panose="030F0702030302020204" pitchFamily="66" charset="0"/>
              </a:rPr>
              <a:t>f r </a:t>
            </a:r>
            <a:r>
              <a:rPr lang="en-GB" sz="2000" b="1" u="sng" dirty="0" err="1"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latin typeface="Comic Sans MS" panose="030F0702030302020204" pitchFamily="66" charset="0"/>
              </a:rPr>
              <a:t> c t </a:t>
            </a:r>
            <a:r>
              <a:rPr lang="en-GB" sz="2000" b="1" u="sng" dirty="0" err="1"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latin typeface="Comic Sans MS" panose="030F0702030302020204" pitchFamily="66" charset="0"/>
              </a:rPr>
              <a:t> o n.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In the air there is a gas called </a:t>
            </a:r>
            <a:r>
              <a:rPr lang="en-GB" sz="2000" b="1" u="sng" dirty="0">
                <a:latin typeface="Comic Sans MS" panose="030F0702030302020204" pitchFamily="66" charset="0"/>
              </a:rPr>
              <a:t>o x y g e n.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The match stick is the      </a:t>
            </a:r>
            <a:r>
              <a:rPr lang="en-GB" sz="2000" b="1" u="sng" dirty="0">
                <a:latin typeface="Comic Sans MS" panose="030F0702030302020204" pitchFamily="66" charset="0"/>
              </a:rPr>
              <a:t>f u e l</a:t>
            </a:r>
            <a:r>
              <a:rPr lang="en-GB" sz="2000" b="1" u="sng" dirty="0"/>
              <a:t>.</a:t>
            </a:r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AEAB1834-5E4A-4790-9919-87D48F6FC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678" y="2103408"/>
            <a:ext cx="3821801" cy="23143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0DB533-C231-42D5-BAE2-A516C32652D5}"/>
              </a:ext>
            </a:extLst>
          </p:cNvPr>
          <p:cNvSpPr txBox="1"/>
          <p:nvPr/>
        </p:nvSpPr>
        <p:spPr>
          <a:xfrm>
            <a:off x="-2916832" y="3140968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38A887-A71B-4C72-9BD2-B49D6B088BCB}"/>
              </a:ext>
            </a:extLst>
          </p:cNvPr>
          <p:cNvSpPr/>
          <p:nvPr/>
        </p:nvSpPr>
        <p:spPr>
          <a:xfrm>
            <a:off x="395536" y="509530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won’t matches light when wet?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Not enough heat when striking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happens when you smother a fire?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happens when the fuel runs out?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FA3199-A413-4E29-9D58-4089CDC961F0}"/>
              </a:ext>
            </a:extLst>
          </p:cNvPr>
          <p:cNvSpPr/>
          <p:nvPr/>
        </p:nvSpPr>
        <p:spPr>
          <a:xfrm>
            <a:off x="395536" y="509530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won’t matches light when wet?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Not enough heat when striking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happens when you smother a fire?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Starve the fire of oxygen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happens when the fuel runs out?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5716D4-8E4A-4B31-A125-D8E29DA4BE49}"/>
              </a:ext>
            </a:extLst>
          </p:cNvPr>
          <p:cNvSpPr/>
          <p:nvPr/>
        </p:nvSpPr>
        <p:spPr>
          <a:xfrm>
            <a:off x="395536" y="509530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won’t matches light when wet?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Not enough heat when striking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happens when you smother a fire?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Starve the fire of oxygen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happens when the fuel runs out?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The fire stops burning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5556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Combustion is another name for burning.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fire triangle tells us the three things needed for fire.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Heat 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Fuel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Oxygen</a:t>
            </a:r>
          </a:p>
          <a:p>
            <a:pPr marL="3600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Remove any one of the three and the fire stops.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Hydrocarbons are common fuels.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Complete combustion of hydrocarbons produces carbon dioxide and water.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Incomplete combustion of hydrocarbons produces carbon monoxide </a:t>
            </a:r>
            <a:r>
              <a:rPr lang="en-GB" sz="2400">
                <a:latin typeface="Comic Sans MS" panose="030F0702030302020204" pitchFamily="66" charset="0"/>
              </a:rPr>
              <a:t>(a poisonous </a:t>
            </a:r>
            <a:r>
              <a:rPr lang="en-GB" sz="2400" dirty="0">
                <a:latin typeface="Comic Sans MS" panose="030F0702030302020204" pitchFamily="66" charset="0"/>
              </a:rPr>
              <a:t>gas), water and carbon (soot).</a:t>
            </a:r>
          </a:p>
          <a:p>
            <a:pPr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15487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4106</TotalTime>
  <Words>315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342</cp:revision>
  <cp:lastPrinted>2016-09-29T14:32:46Z</cp:lastPrinted>
  <dcterms:created xsi:type="dcterms:W3CDTF">2014-09-06T19:55:35Z</dcterms:created>
  <dcterms:modified xsi:type="dcterms:W3CDTF">2021-03-25T19:13:14Z</dcterms:modified>
</cp:coreProperties>
</file>