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4Tn5MTWfPqNZF4jlsk0vw==" hashData="cL0buzbrF1bfIuvS4wKrE85vmq8BlcKqPUJxWk2mlQZSlAlLccIbzjzucej8ql6HfgSUXOfittu/F0wVj6/Fh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zoom function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1318" y="1003365"/>
            <a:ext cx="8361363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Multiply the strength of gravity by Declan’s mass to calculate </a:t>
            </a:r>
            <a:r>
              <a:rPr lang="en-GB" b="1" dirty="0">
                <a:latin typeface="Comic Sans MS" panose="030F0702030302020204" pitchFamily="66" charset="0"/>
              </a:rPr>
              <a:t>Declan’s weight </a:t>
            </a:r>
            <a:r>
              <a:rPr lang="en-GB" dirty="0">
                <a:latin typeface="Comic Sans MS" panose="030F0702030302020204" pitchFamily="66" charset="0"/>
              </a:rPr>
              <a:t>on the five planets. Just write down the planet and his weight, you can use a calculator.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NON-CONTACT FORCES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179512" y="4581128"/>
            <a:ext cx="8751600" cy="1980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doesn’t change in the calculation?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does N and kg stand for?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is Declan’s weight different from planet to planet?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Which planets are missing from the table?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C367AE18-DAA6-4C80-A425-BBA1BF28E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77356"/>
              </p:ext>
            </p:extLst>
          </p:nvPr>
        </p:nvGraphicFramePr>
        <p:xfrm>
          <a:off x="399330" y="1989103"/>
          <a:ext cx="60486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434">
                  <a:extLst>
                    <a:ext uri="{9D8B030D-6E8A-4147-A177-3AD203B41FA5}">
                      <a16:colId xmlns:a16="http://schemas.microsoft.com/office/drawing/2014/main" val="252271016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87268922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7201278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80594773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99635917"/>
                    </a:ext>
                  </a:extLst>
                </a:gridCol>
                <a:gridCol w="787870">
                  <a:extLst>
                    <a:ext uri="{9D8B030D-6E8A-4147-A177-3AD203B41FA5}">
                      <a16:colId xmlns:a16="http://schemas.microsoft.com/office/drawing/2014/main" val="3687100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Mercury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Earth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Saturn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Uranus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31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702030302020204" pitchFamily="66" charset="0"/>
                        </a:rPr>
                        <a:t>Strength of gravity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566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Declan’s mass (kg)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83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Declan’s Weight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665981"/>
                  </a:ext>
                </a:extLst>
              </a:tr>
            </a:tbl>
          </a:graphicData>
        </a:graphic>
      </p:graphicFrame>
      <p:graphicFrame>
        <p:nvGraphicFramePr>
          <p:cNvPr id="21" name="Table 15">
            <a:extLst>
              <a:ext uri="{FF2B5EF4-FFF2-40B4-BE49-F238E27FC236}">
                <a16:creationId xmlns:a16="http://schemas.microsoft.com/office/drawing/2014/main" id="{317B86E1-65EE-428F-856F-5C5695CE3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218156"/>
              </p:ext>
            </p:extLst>
          </p:nvPr>
        </p:nvGraphicFramePr>
        <p:xfrm>
          <a:off x="399330" y="2006883"/>
          <a:ext cx="6048672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434">
                  <a:extLst>
                    <a:ext uri="{9D8B030D-6E8A-4147-A177-3AD203B41FA5}">
                      <a16:colId xmlns:a16="http://schemas.microsoft.com/office/drawing/2014/main" val="252271016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87268922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7201278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80594773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99635917"/>
                    </a:ext>
                  </a:extLst>
                </a:gridCol>
                <a:gridCol w="787870">
                  <a:extLst>
                    <a:ext uri="{9D8B030D-6E8A-4147-A177-3AD203B41FA5}">
                      <a16:colId xmlns:a16="http://schemas.microsoft.com/office/drawing/2014/main" val="3687100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Mercury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Earth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Saturn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Uranus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31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702030302020204" pitchFamily="66" charset="0"/>
                        </a:rPr>
                        <a:t>Strength of gravity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566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Declan’s mass (kg)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83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Declan’s Weight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 panose="030F0702030302020204" pitchFamily="66" charset="0"/>
                        </a:rPr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665981"/>
                  </a:ext>
                </a:extLst>
              </a:tr>
            </a:tbl>
          </a:graphicData>
        </a:graphic>
      </p:graphicFrame>
      <p:graphicFrame>
        <p:nvGraphicFramePr>
          <p:cNvPr id="23" name="Table 15">
            <a:extLst>
              <a:ext uri="{FF2B5EF4-FFF2-40B4-BE49-F238E27FC236}">
                <a16:creationId xmlns:a16="http://schemas.microsoft.com/office/drawing/2014/main" id="{3DFDAC96-6628-48F5-B153-9787992E5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57019"/>
              </p:ext>
            </p:extLst>
          </p:nvPr>
        </p:nvGraphicFramePr>
        <p:xfrm>
          <a:off x="399330" y="2006883"/>
          <a:ext cx="6048672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434">
                  <a:extLst>
                    <a:ext uri="{9D8B030D-6E8A-4147-A177-3AD203B41FA5}">
                      <a16:colId xmlns:a16="http://schemas.microsoft.com/office/drawing/2014/main" val="252271016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87268922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7201278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80594773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99635917"/>
                    </a:ext>
                  </a:extLst>
                </a:gridCol>
                <a:gridCol w="787870">
                  <a:extLst>
                    <a:ext uri="{9D8B030D-6E8A-4147-A177-3AD203B41FA5}">
                      <a16:colId xmlns:a16="http://schemas.microsoft.com/office/drawing/2014/main" val="3687100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Mercury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Earth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Saturn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Uranus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31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702030302020204" pitchFamily="66" charset="0"/>
                        </a:rPr>
                        <a:t>Strength of gravity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566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Declan’s mass (kg)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83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Declan’s Weight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 panose="030F0702030302020204" pitchFamily="66" charset="0"/>
                        </a:rPr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665981"/>
                  </a:ext>
                </a:extLst>
              </a:tr>
            </a:tbl>
          </a:graphicData>
        </a:graphic>
      </p:graphicFrame>
      <p:graphicFrame>
        <p:nvGraphicFramePr>
          <p:cNvPr id="24" name="Table 15">
            <a:extLst>
              <a:ext uri="{FF2B5EF4-FFF2-40B4-BE49-F238E27FC236}">
                <a16:creationId xmlns:a16="http://schemas.microsoft.com/office/drawing/2014/main" id="{42FCA04B-6EDA-45EB-B66F-BDA41B1E3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56875"/>
              </p:ext>
            </p:extLst>
          </p:nvPr>
        </p:nvGraphicFramePr>
        <p:xfrm>
          <a:off x="399330" y="2006883"/>
          <a:ext cx="6048672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434">
                  <a:extLst>
                    <a:ext uri="{9D8B030D-6E8A-4147-A177-3AD203B41FA5}">
                      <a16:colId xmlns:a16="http://schemas.microsoft.com/office/drawing/2014/main" val="252271016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87268922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7201278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80594773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99635917"/>
                    </a:ext>
                  </a:extLst>
                </a:gridCol>
                <a:gridCol w="787870">
                  <a:extLst>
                    <a:ext uri="{9D8B030D-6E8A-4147-A177-3AD203B41FA5}">
                      <a16:colId xmlns:a16="http://schemas.microsoft.com/office/drawing/2014/main" val="3687100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Mercury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Earth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Saturn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Uranus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31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702030302020204" pitchFamily="66" charset="0"/>
                        </a:rPr>
                        <a:t>Strength of gravity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566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Declan’s mass (kg)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83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Declan’s Weight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 panose="030F0702030302020204" pitchFamily="66" charset="0"/>
                        </a:rPr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665981"/>
                  </a:ext>
                </a:extLst>
              </a:tr>
            </a:tbl>
          </a:graphicData>
        </a:graphic>
      </p:graphicFrame>
      <p:graphicFrame>
        <p:nvGraphicFramePr>
          <p:cNvPr id="25" name="Table 15">
            <a:extLst>
              <a:ext uri="{FF2B5EF4-FFF2-40B4-BE49-F238E27FC236}">
                <a16:creationId xmlns:a16="http://schemas.microsoft.com/office/drawing/2014/main" id="{2EFF2227-357F-49A4-B900-002D44250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149786"/>
              </p:ext>
            </p:extLst>
          </p:nvPr>
        </p:nvGraphicFramePr>
        <p:xfrm>
          <a:off x="399330" y="2006883"/>
          <a:ext cx="6048672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434">
                  <a:extLst>
                    <a:ext uri="{9D8B030D-6E8A-4147-A177-3AD203B41FA5}">
                      <a16:colId xmlns:a16="http://schemas.microsoft.com/office/drawing/2014/main" val="252271016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87268922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7201278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80594773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99635917"/>
                    </a:ext>
                  </a:extLst>
                </a:gridCol>
                <a:gridCol w="787870">
                  <a:extLst>
                    <a:ext uri="{9D8B030D-6E8A-4147-A177-3AD203B41FA5}">
                      <a16:colId xmlns:a16="http://schemas.microsoft.com/office/drawing/2014/main" val="3687100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Mercury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Earth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Saturn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Uranus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31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702030302020204" pitchFamily="66" charset="0"/>
                        </a:rPr>
                        <a:t>Strength of gravity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566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Declan’s mass (kg)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83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Declan’s Weight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 panose="030F0702030302020204" pitchFamily="66" charset="0"/>
                        </a:rPr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665981"/>
                  </a:ext>
                </a:extLst>
              </a:tr>
            </a:tbl>
          </a:graphicData>
        </a:graphic>
      </p:graphicFrame>
      <p:graphicFrame>
        <p:nvGraphicFramePr>
          <p:cNvPr id="26" name="Table 15">
            <a:extLst>
              <a:ext uri="{FF2B5EF4-FFF2-40B4-BE49-F238E27FC236}">
                <a16:creationId xmlns:a16="http://schemas.microsoft.com/office/drawing/2014/main" id="{91D97F13-AA82-4F52-8F94-188171EE4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700532"/>
              </p:ext>
            </p:extLst>
          </p:nvPr>
        </p:nvGraphicFramePr>
        <p:xfrm>
          <a:off x="399330" y="2006883"/>
          <a:ext cx="6048672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434">
                  <a:extLst>
                    <a:ext uri="{9D8B030D-6E8A-4147-A177-3AD203B41FA5}">
                      <a16:colId xmlns:a16="http://schemas.microsoft.com/office/drawing/2014/main" val="252271016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87268922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7201278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80594773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99635917"/>
                    </a:ext>
                  </a:extLst>
                </a:gridCol>
                <a:gridCol w="787870">
                  <a:extLst>
                    <a:ext uri="{9D8B030D-6E8A-4147-A177-3AD203B41FA5}">
                      <a16:colId xmlns:a16="http://schemas.microsoft.com/office/drawing/2014/main" val="3687100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Mercury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Earth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Saturn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Uranus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31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702030302020204" pitchFamily="66" charset="0"/>
                        </a:rPr>
                        <a:t>Strength of gravity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566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Declan’s mass (kg)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83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Declan’s Weight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 panose="030F0702030302020204" pitchFamily="66" charset="0"/>
                        </a:rPr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665981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5A9ABC65-DC69-43B6-9685-577393EA0DEE}"/>
              </a:ext>
            </a:extLst>
          </p:cNvPr>
          <p:cNvSpPr/>
          <p:nvPr/>
        </p:nvSpPr>
        <p:spPr>
          <a:xfrm>
            <a:off x="179809" y="4581128"/>
            <a:ext cx="8751006" cy="1980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doesn’t change in the calculation?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His mass.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does N and kg stand for?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is Declan’s weight different from planet to planet?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Which planets are missing from the table?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AD8C48-4403-44DB-B94D-5E0A39512BAC}"/>
              </a:ext>
            </a:extLst>
          </p:cNvPr>
          <p:cNvSpPr/>
          <p:nvPr/>
        </p:nvSpPr>
        <p:spPr>
          <a:xfrm>
            <a:off x="179809" y="4581128"/>
            <a:ext cx="8751006" cy="1980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doesn’t change in the calculation?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His mass.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does N and kg stand for?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Newtons and kilograms.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is Declan’s weight different from planet to planet?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Which planets are missing from the table?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100E7DE-C82C-4152-B801-5CE5087E19DB}"/>
              </a:ext>
            </a:extLst>
          </p:cNvPr>
          <p:cNvSpPr/>
          <p:nvPr/>
        </p:nvSpPr>
        <p:spPr>
          <a:xfrm>
            <a:off x="179809" y="4581128"/>
            <a:ext cx="8751006" cy="2196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doesn’t change in the calculation?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His mass.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does N and kg stand for?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Newtons and kilograms.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is Declan’s weight different from planet to planet?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The strength of gravity changes.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Which planets are missing from the table?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3F7AC-DF72-4B5E-A603-154786A41E6B}"/>
              </a:ext>
            </a:extLst>
          </p:cNvPr>
          <p:cNvSpPr/>
          <p:nvPr/>
        </p:nvSpPr>
        <p:spPr>
          <a:xfrm>
            <a:off x="179809" y="4617156"/>
            <a:ext cx="8751006" cy="2196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doesn’t change in the calculation?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His mass.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does N and kg stand for?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Newtons and kilograms.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is Declan’s weight different from planet to planet?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The strength of gravity changes.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Which planets are missing from the table?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Venus, mars, </a:t>
            </a:r>
            <a:r>
              <a:rPr lang="en-GB" sz="2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neptune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Look at the picture clues. What are the other two non-contact forces?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835553-8D54-45BA-835C-457DACF9F9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492251" y="2951253"/>
            <a:ext cx="533030" cy="47685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102D1AA-E5DD-4FEE-B1C7-40C867530A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567362" y="4032261"/>
            <a:ext cx="533030" cy="47685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CAEA584-72BD-43E0-905B-F418D5A15E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531552" y="2951253"/>
            <a:ext cx="533030" cy="47685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51A96AA-DA0E-4AA4-B347-00F04222E5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362" y="1944029"/>
            <a:ext cx="533030" cy="476858"/>
          </a:xfrm>
          <a:prstGeom prst="rect">
            <a:avLst/>
          </a:prstGeom>
        </p:spPr>
      </p:pic>
      <p:pic>
        <p:nvPicPr>
          <p:cNvPr id="6" name="Picture 5" descr="Diagram, schematic&#10;&#10;Description automatically generated">
            <a:extLst>
              <a:ext uri="{FF2B5EF4-FFF2-40B4-BE49-F238E27FC236}">
                <a16:creationId xmlns:a16="http://schemas.microsoft.com/office/drawing/2014/main" id="{B876AAE2-4658-44D6-8E68-4767016A2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682" y="2411650"/>
            <a:ext cx="1552321" cy="159363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3597E68-F66B-482D-BDB4-8DAC1F745D2C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F0488B19-F6AB-4F1D-AE8A-6FC4502631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885" y="2099342"/>
            <a:ext cx="857781" cy="2329307"/>
          </a:xfrm>
          <a:prstGeom prst="rect">
            <a:avLst/>
          </a:prstGeom>
        </p:spPr>
      </p:pic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AD9541C7-C9DE-4178-BD59-29D0A05E83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33" y="2056294"/>
            <a:ext cx="2767935" cy="207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7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58614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three non-contact forces are the gravitational force, magnetic force and electrostatic force.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Gravitational fields exert forces on masses, magnetic fields exert forces on magnetic objects and electric fields exert forces on charges.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Weight is due to the force of gravity pulling us down. It depends on our mass (kg) and the strength of gravity (N/kg).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Our weight varies from planet to planet but our mass stays the same. From our mass we can know how many atoms we are made from.</a:t>
            </a:r>
          </a:p>
          <a:p>
            <a:pPr marL="18900">
              <a:buSzPct val="110000"/>
              <a:defRPr/>
            </a:pPr>
            <a:endParaRPr lang="en-GB" sz="1000" b="1" dirty="0">
              <a:latin typeface="Comic Sans MS" panose="030F0702030302020204" pitchFamily="66" charset="0"/>
            </a:endParaRP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69360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5403</TotalTime>
  <Words>576</Words>
  <Application>Microsoft Office PowerPoint</Application>
  <PresentationFormat>On-screen Show (4:3)</PresentationFormat>
  <Paragraphs>175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436</cp:revision>
  <cp:lastPrinted>2016-09-29T14:32:46Z</cp:lastPrinted>
  <dcterms:created xsi:type="dcterms:W3CDTF">2014-09-06T19:55:35Z</dcterms:created>
  <dcterms:modified xsi:type="dcterms:W3CDTF">2021-03-28T09:51:39Z</dcterms:modified>
</cp:coreProperties>
</file>