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4BJOMYK9G7rpcak6TGYJw==" hashData="FdYPN2VGFLZKX0Ik5b35LF/8gao+xxw3d4UIqnda3w97UoCW+PuuXk58CBIfsaNDXVkMwaz0tL4pOcrqlqLe2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353" autoAdjust="0"/>
  </p:normalViewPr>
  <p:slideViewPr>
    <p:cSldViewPr>
      <p:cViewPr>
        <p:scale>
          <a:sx n="66" d="100"/>
          <a:sy n="66" d="100"/>
        </p:scale>
        <p:origin x="16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Questions appears in slide show.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E72A060C-D0FC-49C5-87D6-48BE84B46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125" y="2226744"/>
            <a:ext cx="5587171" cy="2498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251520" y="1052736"/>
            <a:ext cx="864096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Look at the waves on the left that show how loud and quiet sounds look and how high pitched and low pitched sounds look. Choose from </a:t>
            </a:r>
            <a:r>
              <a:rPr lang="en-GB" sz="1600" b="1" dirty="0">
                <a:latin typeface="Comic Sans MS" panose="030F0702030302020204" pitchFamily="66" charset="0"/>
              </a:rPr>
              <a:t>LOUDEST, QUIETEST, HIGHEST PITCH, LOWEST PITCH </a:t>
            </a:r>
            <a:r>
              <a:rPr lang="en-GB" dirty="0">
                <a:latin typeface="Comic Sans MS" panose="030F0702030302020204" pitchFamily="66" charset="0"/>
              </a:rPr>
              <a:t>for A to D.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PICTURING SOUND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387101" y="5251847"/>
            <a:ext cx="8361363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  <a:endParaRPr lang="en-GB" sz="20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Can you think of some examples of high pitched sounds?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Higher pitched sounds have a higher frequency. What happens to the spacing between the tops of the waves as frequency changes?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77000" y="6597352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</a:t>
            </a:r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 ©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4C00BE-7578-4172-9312-181629CB100E}"/>
              </a:ext>
            </a:extLst>
          </p:cNvPr>
          <p:cNvSpPr txBox="1"/>
          <p:nvPr/>
        </p:nvSpPr>
        <p:spPr>
          <a:xfrm>
            <a:off x="1763688" y="193164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LOUDEST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E9F19C-EBAB-47D7-9D91-5BA9BA6E8629}"/>
              </a:ext>
            </a:extLst>
          </p:cNvPr>
          <p:cNvSpPr txBox="1"/>
          <p:nvPr/>
        </p:nvSpPr>
        <p:spPr>
          <a:xfrm>
            <a:off x="2843808" y="194285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QUIETEST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9F4C06-4102-4E62-9850-4F68C089935D}"/>
              </a:ext>
            </a:extLst>
          </p:cNvPr>
          <p:cNvSpPr txBox="1"/>
          <p:nvPr/>
        </p:nvSpPr>
        <p:spPr>
          <a:xfrm>
            <a:off x="3995936" y="193164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HIGHEST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PITCH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8E28EA-BF92-490F-8F34-419E2770C8AE}"/>
              </a:ext>
            </a:extLst>
          </p:cNvPr>
          <p:cNvSpPr txBox="1"/>
          <p:nvPr/>
        </p:nvSpPr>
        <p:spPr>
          <a:xfrm>
            <a:off x="5724128" y="191896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LOWEST PITCH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514A19-7268-4F0D-AFAE-FD34C12CCE37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0.38593 0.09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8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23629 0.257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0.0158 0.35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1041 L -0.05504 0.197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12475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Sound waves are longitudinal waves.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sound wave can be detected by a microphone and the trace of the wave displayed on an oscilloscope.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Louder sounds have bigger amplitudes, quieter sounds have smaller amplitudes.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High pitched sounds have a high frequency, the peaks are closes together. Low pitched sounds have a low frequency the peaks are more spaced out.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Sounds can bounce off objects which we call an echo. They can also be absorbed by objects or pass through (transmit).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6778</TotalTime>
  <Words>205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544</cp:revision>
  <cp:lastPrinted>2016-09-29T14:32:46Z</cp:lastPrinted>
  <dcterms:created xsi:type="dcterms:W3CDTF">2014-09-06T19:55:35Z</dcterms:created>
  <dcterms:modified xsi:type="dcterms:W3CDTF">2021-03-28T16:14:53Z</dcterms:modified>
</cp:coreProperties>
</file>