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EGrr4AF43o3SvWJpYacGA==" hashData="AVm/e664QP726BYLSANMKgn0b0ANHCUblyO9M1U+T4Xst4HbnbZzu3RxoPL7+I4AGjsBoxaiOlAm8nO44PaSy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slide show, the jumbled ‘other’ names are underneath and the answers appear afterwards as does the optional skeleton question.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4797152"/>
            <a:ext cx="8361363" cy="17696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Below are the jumbled ‘other’ names of the well known bones, can you unscramble any?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1. NIUMCRA		2. TIABI	3. ATLPAEL</a:t>
            </a:r>
            <a:r>
              <a:rPr lang="en-GB" b="1" dirty="0">
                <a:solidFill>
                  <a:srgbClr val="337AB7"/>
                </a:solidFill>
                <a:latin typeface="Arial" panose="020B0604020202020204" pitchFamily="34" charset="0"/>
              </a:rPr>
              <a:t>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	4. ANLMBIED   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5. UMUHORSE		6. SPEIN	7. FERMU		          8. PLSEIV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Unscramble the words below to reveal some ‘well known’ bones.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SKELETON AND MUSCLES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4640" y="666725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32A132-AC2C-435E-A52F-1BF9927324D3}"/>
              </a:ext>
            </a:extLst>
          </p:cNvPr>
          <p:cNvSpPr txBox="1"/>
          <p:nvPr/>
        </p:nvSpPr>
        <p:spPr>
          <a:xfrm>
            <a:off x="391319" y="1700808"/>
            <a:ext cx="4756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1.	LUSLK	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2.	HINSOBEN	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3.	NENKOBEE	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4.	AWNJEBO	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5.	UNNFOYENB  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6.	ACNBOBEK 	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7.	HINTOHEGB		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8.	IPNHEBO</a:t>
            </a:r>
            <a:r>
              <a:rPr lang="en-GB" sz="2400" b="1" dirty="0">
                <a:latin typeface="Comic Sans MS" panose="030F0702030302020204" pitchFamily="66" charset="0"/>
              </a:rPr>
              <a:t>	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6EF01-DBD0-43F9-B3AE-BAFB571A523D}"/>
              </a:ext>
            </a:extLst>
          </p:cNvPr>
          <p:cNvSpPr txBox="1"/>
          <p:nvPr/>
        </p:nvSpPr>
        <p:spPr>
          <a:xfrm>
            <a:off x="5004048" y="1649696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SKULL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latin typeface="Comic Sans MS" panose="030F0702030302020204" pitchFamily="66" charset="0"/>
              </a:rPr>
              <a:t>SHIN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KNEE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JAW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FUNNY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BACK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THIGH BONE</a:t>
            </a:r>
          </a:p>
          <a:p>
            <a:r>
              <a:rPr lang="en-GB" sz="2400" b="1" dirty="0">
                <a:latin typeface="Comic Sans MS" panose="030F0702030302020204" pitchFamily="66" charset="0"/>
              </a:rPr>
              <a:t>HIP BONE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B2A0D7-5441-484E-A44E-40F52BAA0FE4}"/>
              </a:ext>
            </a:extLst>
          </p:cNvPr>
          <p:cNvSpPr/>
          <p:nvPr/>
        </p:nvSpPr>
        <p:spPr>
          <a:xfrm>
            <a:off x="391318" y="4797152"/>
            <a:ext cx="8361363" cy="176963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Below are the jumbled ‘other’ names of the well known bones, can you unscramble any?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1. CRANIUM	             2. TIBIA             3. PATELLA</a:t>
            </a:r>
            <a:r>
              <a:rPr lang="en-GB" b="1" dirty="0">
                <a:solidFill>
                  <a:srgbClr val="337AB7"/>
                </a:solidFill>
                <a:latin typeface="Arial" panose="020B0604020202020204" pitchFamily="34" charset="0"/>
              </a:rPr>
              <a:t>       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4. MANDIBLE    5. HUMEROUS		6. SPINE	7. FEMUR		          8. PELVIS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D46401B-B791-4B96-9CD5-919718394D5B}"/>
              </a:ext>
            </a:extLst>
          </p:cNvPr>
          <p:cNvGrpSpPr/>
          <p:nvPr/>
        </p:nvGrpSpPr>
        <p:grpSpPr>
          <a:xfrm>
            <a:off x="442084" y="0"/>
            <a:ext cx="6722204" cy="6858000"/>
            <a:chOff x="-942464" y="27258"/>
            <a:chExt cx="6722204" cy="6858000"/>
          </a:xfrm>
        </p:grpSpPr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id="{B8CA84F8-F0DA-4B34-A37A-7D0ABB9039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7716" y="27258"/>
              <a:ext cx="4122024" cy="68580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96D01F-10BE-4CAF-8BA4-259945A63E01}"/>
                </a:ext>
              </a:extLst>
            </p:cNvPr>
            <p:cNvSpPr txBox="1"/>
            <p:nvPr/>
          </p:nvSpPr>
          <p:spPr>
            <a:xfrm>
              <a:off x="-942464" y="127047"/>
              <a:ext cx="267193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>
                  <a:latin typeface="Comic Sans MS" panose="030F0702030302020204" pitchFamily="66" charset="0"/>
                </a:rPr>
                <a:t>How many of these can you name?</a:t>
              </a:r>
            </a:p>
          </p:txBody>
        </p:sp>
      </p:grp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BD55A7C-AB50-4FEE-BDF1-BE596D9A9E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483" y="-27384"/>
            <a:ext cx="4146805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57F02FE-3962-446F-A95F-3E472112D3BA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4" grpId="0" animBg="1"/>
      <p:bldP spid="2" grpId="0"/>
      <p:bldP spid="3" grpId="0"/>
      <p:bldP spid="4" grpId="0"/>
      <p:bldP spid="4" grpId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5784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human skeleton has 206 bones. It is an endoskeleton meaning the bones are on the inside of the body.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skeleton has four main jobs;</a:t>
            </a:r>
          </a:p>
          <a:p>
            <a:pPr marL="360000">
              <a:lnSpc>
                <a:spcPct val="150000"/>
              </a:lnSpc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to support your body</a:t>
            </a:r>
          </a:p>
          <a:p>
            <a:pPr marL="360000">
              <a:lnSpc>
                <a:spcPct val="150000"/>
              </a:lnSpc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to protect organs</a:t>
            </a:r>
          </a:p>
          <a:p>
            <a:pPr marL="360000">
              <a:lnSpc>
                <a:spcPct val="150000"/>
              </a:lnSpc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to allow movement through joints</a:t>
            </a:r>
          </a:p>
          <a:p>
            <a:pPr marL="360000">
              <a:lnSpc>
                <a:spcPct val="150000"/>
              </a:lnSpc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to make blood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Antagonistic muscles work in pairs to create movement. As one muscle contracts the other relaxes. Biceps and triceps are antagonistic muscles.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2955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2887</TotalTime>
  <Words>317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240</cp:revision>
  <cp:lastPrinted>2016-09-29T14:32:46Z</cp:lastPrinted>
  <dcterms:created xsi:type="dcterms:W3CDTF">2014-09-06T19:55:35Z</dcterms:created>
  <dcterms:modified xsi:type="dcterms:W3CDTF">2021-03-31T19:59:31Z</dcterms:modified>
</cp:coreProperties>
</file>