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+2bbXcnU8suT1MDDzLEBQ==" hashData="WHz9HLV/eycKKbJBvXgIBUQBjhyBvROb13lGrzqWnjVqV1PsEv3vUDJ23fBUjs45N1hMOh14PODaGczSqrTOl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22/03/2021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5496" y="5237113"/>
            <a:ext cx="9036496" cy="15042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has helped humans to survive?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has this led to? (Clue; 8x10</a:t>
            </a:r>
            <a:r>
              <a:rPr lang="en-GB" sz="20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problem does this create for wildlife?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Look at the organisms below and write down what you think helps them to survive.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ADAPTATION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706134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176D37F-3A85-4001-A5CE-17C4F4F4BF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165" y="3606969"/>
            <a:ext cx="1634022" cy="16340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563B0E-A70D-47BA-8C87-848642BE8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55434"/>
            <a:ext cx="1738742" cy="1738742"/>
          </a:xfrm>
          <a:prstGeom prst="rect">
            <a:avLst/>
          </a:prstGeom>
        </p:spPr>
      </p:pic>
      <p:pic>
        <p:nvPicPr>
          <p:cNvPr id="18" name="Picture 17" descr="A camel standing in a field&#10;&#10;Description automatically generated with medium confidence">
            <a:extLst>
              <a:ext uri="{FF2B5EF4-FFF2-40B4-BE49-F238E27FC236}">
                <a16:creationId xmlns:a16="http://schemas.microsoft.com/office/drawing/2014/main" id="{3508533A-396C-4C74-B49F-9EC1809C0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90" y="2324034"/>
            <a:ext cx="1632184" cy="2008841"/>
          </a:xfrm>
          <a:prstGeom prst="rect">
            <a:avLst/>
          </a:prstGeom>
        </p:spPr>
      </p:pic>
      <p:pic>
        <p:nvPicPr>
          <p:cNvPr id="20" name="Picture 19" descr="A polar bear walking in the snow&#10;&#10;Description automatically generated">
            <a:extLst>
              <a:ext uri="{FF2B5EF4-FFF2-40B4-BE49-F238E27FC236}">
                <a16:creationId xmlns:a16="http://schemas.microsoft.com/office/drawing/2014/main" id="{33167CB8-F871-424B-A38B-0363E782C0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45" y="1827419"/>
            <a:ext cx="2095872" cy="1397248"/>
          </a:xfrm>
          <a:prstGeom prst="rect">
            <a:avLst/>
          </a:prstGeom>
        </p:spPr>
      </p:pic>
      <p:pic>
        <p:nvPicPr>
          <p:cNvPr id="22" name="Picture 21" descr="A giraffe standing on grass&#10;&#10;Description automatically generated with medium confidence">
            <a:extLst>
              <a:ext uri="{FF2B5EF4-FFF2-40B4-BE49-F238E27FC236}">
                <a16:creationId xmlns:a16="http://schemas.microsoft.com/office/drawing/2014/main" id="{8844853E-0127-40E5-BDCA-4AFC7BD1EF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15" y="1710850"/>
            <a:ext cx="1931641" cy="258224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FA009E2-DE21-4CFA-BCA6-CCD3234B5F8B}"/>
              </a:ext>
            </a:extLst>
          </p:cNvPr>
          <p:cNvSpPr/>
          <p:nvPr/>
        </p:nvSpPr>
        <p:spPr>
          <a:xfrm>
            <a:off x="35496" y="5237113"/>
            <a:ext cx="9036496" cy="15042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has helped humans to survive?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big brain/intelligence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has this led to? (Clue; 8x10</a:t>
            </a:r>
            <a:r>
              <a:rPr lang="en-GB" sz="20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)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problem does this create for wildlife?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934E9C-F8E4-4AF9-A6C8-692E0569D7C4}"/>
              </a:ext>
            </a:extLst>
          </p:cNvPr>
          <p:cNvSpPr/>
          <p:nvPr/>
        </p:nvSpPr>
        <p:spPr>
          <a:xfrm>
            <a:off x="35496" y="5237113"/>
            <a:ext cx="9036496" cy="15042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has helped humans to survive?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big brain/intelligence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has this led to? (Clue; 8x10</a:t>
            </a:r>
            <a:r>
              <a:rPr lang="en-GB" sz="20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)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population approaching 8 billion.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problem does this create for wildlife?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CA8770-6FCB-40B3-894E-1106D93F95C5}"/>
              </a:ext>
            </a:extLst>
          </p:cNvPr>
          <p:cNvSpPr/>
          <p:nvPr/>
        </p:nvSpPr>
        <p:spPr>
          <a:xfrm>
            <a:off x="35496" y="5237113"/>
            <a:ext cx="9036496" cy="15042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has helped humans to survive?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big brain/intelligence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has this led to? (Clue; 8x10</a:t>
            </a:r>
            <a:r>
              <a:rPr lang="en-GB" sz="20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)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population approaching 8 billion.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problem does this create for wildlife?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Loss of habitat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A98FDA-8601-40C5-A257-66290C98CB55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Answers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889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Adaptations are characteristics that help a species to survive in its habitat.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Examples include;</a:t>
            </a:r>
          </a:p>
          <a:p>
            <a:pPr marL="288000">
              <a:lnSpc>
                <a:spcPct val="150000"/>
              </a:lnSpc>
              <a:spcBef>
                <a:spcPts val="1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Long necks of giraffes for reaching food</a:t>
            </a:r>
          </a:p>
          <a:p>
            <a:pPr marL="288000">
              <a:lnSpc>
                <a:spcPct val="150000"/>
              </a:lnSpc>
              <a:spcBef>
                <a:spcPts val="1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Streamlined shape of a shark for speed</a:t>
            </a:r>
          </a:p>
          <a:p>
            <a:pPr marL="288000">
              <a:lnSpc>
                <a:spcPct val="150000"/>
              </a:lnSpc>
              <a:spcBef>
                <a:spcPts val="1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Spines of a cactus to protect it from being eaten</a:t>
            </a:r>
          </a:p>
          <a:p>
            <a:pPr marL="288000">
              <a:lnSpc>
                <a:spcPct val="150000"/>
              </a:lnSpc>
              <a:spcBef>
                <a:spcPts val="1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Wide feet of a polar bear so it doesn’t sink into the snow</a:t>
            </a:r>
          </a:p>
          <a:p>
            <a:pPr marL="288000">
              <a:lnSpc>
                <a:spcPct val="150000"/>
              </a:lnSpc>
              <a:spcBef>
                <a:spcPts val="1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hump of a camel for storing fat</a:t>
            </a: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Adaptations usually happen slowly over time and make it easier for that organism to survive. They therefore become more common in the population.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9376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287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485</cp:revision>
  <cp:lastPrinted>2016-09-29T14:32:46Z</cp:lastPrinted>
  <dcterms:created xsi:type="dcterms:W3CDTF">2014-09-06T19:55:35Z</dcterms:created>
  <dcterms:modified xsi:type="dcterms:W3CDTF">2021-03-22T19:48:11Z</dcterms:modified>
</cp:coreProperties>
</file>