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sRY8jxseYXBIyHNd+kzVcg==" hashData="57a8eLwr6ytzDxk+ucMzwVA7K+aU1h9cmpCcSrS56bhbiZicXOxwJlHYtc6cZvHsY+GEwkji7G2Lae/tROkWq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800000"/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28/03/2021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 zoom function in slide show to make visible. Questions appear in slide show.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6C019B1-1A47-4261-B4D5-040B5E6F2D43}"/>
              </a:ext>
            </a:extLst>
          </p:cNvPr>
          <p:cNvSpPr/>
          <p:nvPr/>
        </p:nvSpPr>
        <p:spPr>
          <a:xfrm>
            <a:off x="28609" y="5171780"/>
            <a:ext cx="9072000" cy="16776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Moments can be balanced like the seesaw above. How could the seesaw be made to tip to the right (clockwise)?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How could it be made to tip to the left?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107504" y="1052736"/>
            <a:ext cx="8920841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The moment of a force is how much </a:t>
            </a:r>
            <a:r>
              <a:rPr lang="en-GB" b="1" dirty="0">
                <a:latin typeface="Comic Sans MS" panose="030F0702030302020204" pitchFamily="66" charset="0"/>
              </a:rPr>
              <a:t>turning effect </a:t>
            </a:r>
            <a:r>
              <a:rPr lang="en-GB" dirty="0">
                <a:latin typeface="Comic Sans MS" panose="030F0702030302020204" pitchFamily="66" charset="0"/>
              </a:rPr>
              <a:t>we get from it. We calculate it by multiplying </a:t>
            </a:r>
            <a:r>
              <a:rPr lang="en-GB" b="1" dirty="0">
                <a:latin typeface="Comic Sans MS" panose="030F0702030302020204" pitchFamily="66" charset="0"/>
              </a:rPr>
              <a:t>force x distance </a:t>
            </a:r>
            <a:r>
              <a:rPr lang="en-GB" dirty="0">
                <a:latin typeface="Comic Sans MS" panose="030F0702030302020204" pitchFamily="66" charset="0"/>
              </a:rPr>
              <a:t>from the pivot.             Multiply force by distance for A to D below and say which spanner you would use.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8" y="166003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MOMENTS</a:t>
            </a:r>
          </a:p>
        </p:txBody>
      </p:sp>
      <p:pic>
        <p:nvPicPr>
          <p:cNvPr id="19" name="Picture 18" descr="Diagram&#10;&#10;Description automatically generated">
            <a:extLst>
              <a:ext uri="{FF2B5EF4-FFF2-40B4-BE49-F238E27FC236}">
                <a16:creationId xmlns:a16="http://schemas.microsoft.com/office/drawing/2014/main" id="{6D6F30CF-682F-437E-844E-AE1B8D2D5A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12" y="2132856"/>
            <a:ext cx="8415344" cy="270634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D7B677E-BE1A-4030-BF08-9C06F571F10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79" y="2726862"/>
            <a:ext cx="8786439" cy="1103628"/>
          </a:xfrm>
          <a:prstGeom prst="rect">
            <a:avLst/>
          </a:prstGeom>
        </p:spPr>
      </p:pic>
      <p:pic>
        <p:nvPicPr>
          <p:cNvPr id="5" name="Picture 4" descr="A picture containing text, device&#10;&#10;Description automatically generated">
            <a:extLst>
              <a:ext uri="{FF2B5EF4-FFF2-40B4-BE49-F238E27FC236}">
                <a16:creationId xmlns:a16="http://schemas.microsoft.com/office/drawing/2014/main" id="{1E220B9C-DC0A-485B-9598-38526AD9183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18" y="2726862"/>
            <a:ext cx="8787600" cy="134398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14A0127-D7BE-442C-A6E6-926DBDBB8F96}"/>
              </a:ext>
            </a:extLst>
          </p:cNvPr>
          <p:cNvSpPr/>
          <p:nvPr/>
        </p:nvSpPr>
        <p:spPr>
          <a:xfrm>
            <a:off x="28353" y="5171166"/>
            <a:ext cx="9072000" cy="167882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Moments can be balanced like the seesaw above. How could the seesaw be made to tip to the right (clockwise)?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Move either person to the right.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How could it be made to tip to the left? </a:t>
            </a:r>
            <a:endParaRPr lang="en-GB" sz="20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1753A9-736B-4B7D-BC5A-B8C7612395D3}"/>
              </a:ext>
            </a:extLst>
          </p:cNvPr>
          <p:cNvSpPr/>
          <p:nvPr/>
        </p:nvSpPr>
        <p:spPr>
          <a:xfrm>
            <a:off x="42411" y="5171166"/>
            <a:ext cx="9072000" cy="167882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Moments can be balanced like the seesaw above. How could the seesaw be made to tip to the right (clockwise)?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 Move either person to the right.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How could it be made to tip to the left?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Move the heavier person left.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2280" y="6605265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058711-DC20-4391-A14D-8D8E66093D0E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60170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turning effect of a force is called the moment of the force.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 moment of a force is calculated by multiplying the size of the force by the distance from the pivot. Its unit is Nm.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618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Increasing the distance from the pivot is often used to gain a larger turning effect such as a wheel brace, crow bar or even nail scissors.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618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principle of moments tells us that if anticlockwise and clockwise moments are the same, the moments are balanced.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618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We see this on seesaws and weighing scales.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4288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6097</TotalTime>
  <Words>309</Words>
  <Application>Microsoft Office PowerPoint</Application>
  <PresentationFormat>On-screen Show (4:3)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512</cp:revision>
  <cp:lastPrinted>2016-09-29T14:32:46Z</cp:lastPrinted>
  <dcterms:created xsi:type="dcterms:W3CDTF">2014-09-06T19:55:35Z</dcterms:created>
  <dcterms:modified xsi:type="dcterms:W3CDTF">2021-03-28T09:37:41Z</dcterms:modified>
</cp:coreProperties>
</file>