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vBCc6kYQbyiEo3alFTboGA==" hashData="2VrWDqdGTT2lwI69hLzUVDv5kCnqUrPHpZhWb5JTXn4ky2JT6izsiX+PrQcczLA2hXcaxnUej2KW8bbyS00AN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31/03/2021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Answers appear in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31/03/2021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1318" y="1003365"/>
            <a:ext cx="8361363" cy="92333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Below are three carbonates, calcium carbonate (CaCO</a:t>
            </a:r>
            <a:r>
              <a:rPr lang="en-GB" baseline="-25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), copper carbonate (CuCO</a:t>
            </a:r>
            <a:r>
              <a:rPr lang="en-GB" baseline="-25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) and zinc carbonate (ZnCO</a:t>
            </a:r>
            <a:r>
              <a:rPr lang="en-GB" baseline="-25000" dirty="0">
                <a:latin typeface="Comic Sans MS" panose="030F0702030302020204" pitchFamily="66" charset="0"/>
              </a:rPr>
              <a:t>3</a:t>
            </a:r>
            <a:r>
              <a:rPr lang="en-GB" dirty="0">
                <a:latin typeface="Comic Sans MS" panose="030F0702030302020204" pitchFamily="66" charset="0"/>
              </a:rPr>
              <a:t>). Put the ‘floating’ parts that they can be made from under the correct name.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THERMAL DECOMPOSITION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391318" y="4934680"/>
            <a:ext cx="8361363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Putting together carbonates from their ‘parts’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releases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heat. How do you think you can break them up again?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What’s another name for heat energy?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1B1D14E-771E-4B5C-BDE5-DA4200267A90}"/>
              </a:ext>
            </a:extLst>
          </p:cNvPr>
          <p:cNvSpPr/>
          <p:nvPr/>
        </p:nvSpPr>
        <p:spPr>
          <a:xfrm>
            <a:off x="323528" y="2348880"/>
            <a:ext cx="2448272" cy="1518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FAFEAD0-6AD0-4CD9-8BE1-8E33C34242B0}"/>
              </a:ext>
            </a:extLst>
          </p:cNvPr>
          <p:cNvSpPr/>
          <p:nvPr/>
        </p:nvSpPr>
        <p:spPr>
          <a:xfrm>
            <a:off x="3401616" y="2348880"/>
            <a:ext cx="2448272" cy="1518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9E7BB10-A8A4-4C2D-A166-FF4A54001619}"/>
              </a:ext>
            </a:extLst>
          </p:cNvPr>
          <p:cNvSpPr/>
          <p:nvPr/>
        </p:nvSpPr>
        <p:spPr>
          <a:xfrm>
            <a:off x="6479704" y="2313007"/>
            <a:ext cx="2448272" cy="15186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603746-DD60-46B4-BEF6-62405DAA5D7E}"/>
              </a:ext>
            </a:extLst>
          </p:cNvPr>
          <p:cNvSpPr txBox="1"/>
          <p:nvPr/>
        </p:nvSpPr>
        <p:spPr>
          <a:xfrm>
            <a:off x="1034480" y="234888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CaCO</a:t>
            </a:r>
            <a:r>
              <a:rPr lang="en-GB" sz="2400" baseline="-25000" dirty="0">
                <a:latin typeface="Comic Sans MS" panose="030F0702030302020204" pitchFamily="66" charset="0"/>
              </a:rPr>
              <a:t>3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4BEF6-9625-465A-B146-CF453727452E}"/>
              </a:ext>
            </a:extLst>
          </p:cNvPr>
          <p:cNvSpPr txBox="1"/>
          <p:nvPr/>
        </p:nvSpPr>
        <p:spPr>
          <a:xfrm>
            <a:off x="4064014" y="234888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CuCO</a:t>
            </a:r>
            <a:r>
              <a:rPr lang="en-GB" sz="2400" baseline="-25000" dirty="0">
                <a:latin typeface="Comic Sans MS" panose="030F0702030302020204" pitchFamily="66" charset="0"/>
              </a:rPr>
              <a:t>3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5071E9F-6334-4ECC-9964-528E599AA2AA}"/>
              </a:ext>
            </a:extLst>
          </p:cNvPr>
          <p:cNvSpPr txBox="1"/>
          <p:nvPr/>
        </p:nvSpPr>
        <p:spPr>
          <a:xfrm>
            <a:off x="7164288" y="2313007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ZnCO</a:t>
            </a:r>
            <a:r>
              <a:rPr lang="en-GB" sz="2400" baseline="-25000" dirty="0">
                <a:latin typeface="Comic Sans MS" panose="030F0702030302020204" pitchFamily="66" charset="0"/>
              </a:rPr>
              <a:t>3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FD134B-FCF4-4B24-BF81-92C9B99CEB34}"/>
              </a:ext>
            </a:extLst>
          </p:cNvPr>
          <p:cNvSpPr txBox="1"/>
          <p:nvPr/>
        </p:nvSpPr>
        <p:spPr>
          <a:xfrm>
            <a:off x="4571999" y="438833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latin typeface="Comic Sans MS" panose="030F0702030302020204" pitchFamily="66" charset="0"/>
              </a:rPr>
              <a:t>CaO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E170B6-CC5E-4FD0-95E6-038DD19DAA82}"/>
              </a:ext>
            </a:extLst>
          </p:cNvPr>
          <p:cNvSpPr txBox="1"/>
          <p:nvPr/>
        </p:nvSpPr>
        <p:spPr>
          <a:xfrm>
            <a:off x="7692865" y="4103722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latin typeface="Comic Sans MS" panose="030F0702030302020204" pitchFamily="66" charset="0"/>
              </a:rPr>
              <a:t>CuO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561BA5-1776-4E62-8817-B078605C4E60}"/>
              </a:ext>
            </a:extLst>
          </p:cNvPr>
          <p:cNvSpPr txBox="1"/>
          <p:nvPr/>
        </p:nvSpPr>
        <p:spPr>
          <a:xfrm>
            <a:off x="639924" y="4157506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latin typeface="Comic Sans MS" panose="030F0702030302020204" pitchFamily="66" charset="0"/>
              </a:rPr>
              <a:t>ZnO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2E9DDA6-62B0-4FDF-BA46-0985EEFDC07C}"/>
              </a:ext>
            </a:extLst>
          </p:cNvPr>
          <p:cNvSpPr txBox="1"/>
          <p:nvPr/>
        </p:nvSpPr>
        <p:spPr>
          <a:xfrm>
            <a:off x="3257600" y="3897104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CO</a:t>
            </a:r>
            <a:r>
              <a:rPr lang="en-GB" sz="2400" baseline="-25000" dirty="0">
                <a:latin typeface="Comic Sans MS" panose="030F0702030302020204" pitchFamily="66" charset="0"/>
              </a:rPr>
              <a:t>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196B1C-90FD-4C8D-A2B5-503A449A0AD3}"/>
              </a:ext>
            </a:extLst>
          </p:cNvPr>
          <p:cNvSpPr txBox="1"/>
          <p:nvPr/>
        </p:nvSpPr>
        <p:spPr>
          <a:xfrm>
            <a:off x="5790852" y="385366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CO</a:t>
            </a:r>
            <a:r>
              <a:rPr lang="en-GB" sz="2400" baseline="-25000" dirty="0">
                <a:latin typeface="Comic Sans MS" panose="030F0702030302020204" pitchFamily="66" charset="0"/>
              </a:rPr>
              <a:t>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64E2824-1AB7-49FB-A6A9-DA35F317D132}"/>
              </a:ext>
            </a:extLst>
          </p:cNvPr>
          <p:cNvSpPr txBox="1"/>
          <p:nvPr/>
        </p:nvSpPr>
        <p:spPr>
          <a:xfrm>
            <a:off x="2039663" y="4293906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CO</a:t>
            </a:r>
            <a:r>
              <a:rPr lang="en-GB" sz="2400" baseline="-25000" dirty="0">
                <a:latin typeface="Comic Sans MS" panose="030F0702030302020204" pitchFamily="66" charset="0"/>
              </a:rPr>
              <a:t>2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99F2594-A47C-459F-A4A5-8B3074B52DDD}"/>
              </a:ext>
            </a:extLst>
          </p:cNvPr>
          <p:cNvCxnSpPr/>
          <p:nvPr/>
        </p:nvCxnSpPr>
        <p:spPr>
          <a:xfrm>
            <a:off x="1043608" y="2774672"/>
            <a:ext cx="1008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FB2206F-150D-4196-87B3-23365753E4C5}"/>
              </a:ext>
            </a:extLst>
          </p:cNvPr>
          <p:cNvCxnSpPr/>
          <p:nvPr/>
        </p:nvCxnSpPr>
        <p:spPr>
          <a:xfrm>
            <a:off x="4067943" y="2780928"/>
            <a:ext cx="1008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C01DBCD-6668-4612-8B32-B49E7B416222}"/>
              </a:ext>
            </a:extLst>
          </p:cNvPr>
          <p:cNvCxnSpPr/>
          <p:nvPr/>
        </p:nvCxnSpPr>
        <p:spPr>
          <a:xfrm>
            <a:off x="7188809" y="2755250"/>
            <a:ext cx="1008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07A46E67-D072-4E83-9B7F-9D5C8768D79D}"/>
              </a:ext>
            </a:extLst>
          </p:cNvPr>
          <p:cNvSpPr/>
          <p:nvPr/>
        </p:nvSpPr>
        <p:spPr>
          <a:xfrm>
            <a:off x="395536" y="4934680"/>
            <a:ext cx="8361363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Putting together carbonates from their ‘parts’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releases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heat. How do you think you can break them up again?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Heat them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What’s another name for heat energy? </a:t>
            </a:r>
            <a:endParaRPr lang="en-GB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3D2CEA8-17F5-46D7-914B-DF9D6AB55AE4}"/>
              </a:ext>
            </a:extLst>
          </p:cNvPr>
          <p:cNvSpPr/>
          <p:nvPr/>
        </p:nvSpPr>
        <p:spPr>
          <a:xfrm>
            <a:off x="395536" y="4941168"/>
            <a:ext cx="8361363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Putting together carbonates from their ‘parts’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releases</a:t>
            </a: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 heat. How do you think you can break them up again?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Heat them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What’s another name for heat energy?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Thermal energy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DF16BFE-E761-4CC5-BB9C-CFDCECFC3F7A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7 L -0.43716 -0.227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58" y="-1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0533 -0.213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4" y="-10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-0.44757 -0.18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78" y="-9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-0.00741 L 0.16007 -0.1569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42" y="-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81481E-6 L 0.66233 -0.2013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08" y="-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0.225 -0.1576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50" y="-7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0" grpId="0"/>
      <p:bldP spid="21" grpId="0"/>
      <p:bldP spid="22" grpId="0"/>
      <p:bldP spid="30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527836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Thermal refers to heat and decompose means to break down.</a:t>
            </a: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Heating metal carbonates produces a metal oxide and carbon dioxide.</a:t>
            </a:r>
          </a:p>
          <a:p>
            <a:pPr marL="18900">
              <a:buSzPct val="110000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Carbon dioxide gas can be tested for by bubbling it through limewater. </a:t>
            </a:r>
          </a:p>
          <a:p>
            <a:pPr marL="18900">
              <a:buSzPct val="110000"/>
              <a:defRPr/>
            </a:pPr>
            <a:endParaRPr lang="en-GB" sz="1000" b="1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Calcium carbonate has many uses. Heating calcium carbonate makes calcium oxide (quicklime) which is used to make cement.</a:t>
            </a: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Zinc oxide has many uses in medicines and cosmetics.</a:t>
            </a:r>
          </a:p>
          <a:p>
            <a:pPr>
              <a:buSzPct val="110000"/>
              <a:defRPr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64288" y="6677273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4316</TotalTime>
  <Words>243</Words>
  <Application>Microsoft Office PowerPoint</Application>
  <PresentationFormat>On-screen Show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359</cp:revision>
  <cp:lastPrinted>2016-09-29T14:32:46Z</cp:lastPrinted>
  <dcterms:created xsi:type="dcterms:W3CDTF">2014-09-06T19:55:35Z</dcterms:created>
  <dcterms:modified xsi:type="dcterms:W3CDTF">2021-03-31T20:06:03Z</dcterms:modified>
</cp:coreProperties>
</file>