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z+4qTedlFlk4AGw8xGFTQ==" hashData="r1Qy/7rAksVHPQG7bPfzi2nQbxqoBtYjW/eOHWENAJYgAx2JmjwZXYSQ6L0JMZpTeWuuj4DXSNXzS1IDdDD3y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any positives or negatives you know about the drugs below.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DRUGS AND THEIR IMPACT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5536" y="5195949"/>
            <a:ext cx="8361363" cy="16894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solve the jumbled words that describe drugs?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taken for pleasure.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CREREATIONAL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that speed up nerve activity.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STANTSIMUL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that slow down nerve activity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DEPANTSRESS</a:t>
            </a:r>
          </a:p>
        </p:txBody>
      </p:sp>
      <p:pic>
        <p:nvPicPr>
          <p:cNvPr id="6" name="Picture 5" descr="A picture containing person, person, standing, necktie&#10;&#10;Description automatically generated">
            <a:extLst>
              <a:ext uri="{FF2B5EF4-FFF2-40B4-BE49-F238E27FC236}">
                <a16:creationId xmlns:a16="http://schemas.microsoft.com/office/drawing/2014/main" id="{312A6DF9-98F9-44C8-9C80-8D0E6DC430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1562497" cy="121162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3287AED2-80C5-49EF-97BC-43B9B2130B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509" y="1726134"/>
            <a:ext cx="1043602" cy="121162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EA4DF75-F66E-4D51-B3EA-8E99BE5E6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877" y="3513523"/>
            <a:ext cx="1440190" cy="121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1264512C-58A8-47B4-8A33-87E4DC7E7D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31" y="1628800"/>
            <a:ext cx="1341653" cy="1211620"/>
          </a:xfrm>
          <a:prstGeom prst="rect">
            <a:avLst/>
          </a:prstGeom>
        </p:spPr>
      </p:pic>
      <p:pic>
        <p:nvPicPr>
          <p:cNvPr id="16" name="Picture 15" descr="A picture containing indoor, person&#10;&#10;Description automatically generated">
            <a:extLst>
              <a:ext uri="{FF2B5EF4-FFF2-40B4-BE49-F238E27FC236}">
                <a16:creationId xmlns:a16="http://schemas.microsoft.com/office/drawing/2014/main" id="{0C113F6C-6EA0-456C-9A6D-BCED7225312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209" y="1659447"/>
            <a:ext cx="1879472" cy="1252981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EC7205FA-A568-4562-A536-959D6BFF0A3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012" y="3585532"/>
            <a:ext cx="1211620" cy="121162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FCDCDB3-720A-465C-9AD4-6EB8232A8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31" y="3505826"/>
            <a:ext cx="1721768" cy="129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B3591ED-D604-43C6-842D-8B86CD1E6123}"/>
              </a:ext>
            </a:extLst>
          </p:cNvPr>
          <p:cNvSpPr txBox="1"/>
          <p:nvPr/>
        </p:nvSpPr>
        <p:spPr>
          <a:xfrm>
            <a:off x="6709840" y="4787860"/>
            <a:ext cx="241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Marijuana/Cannabis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EAD5C9-3D67-4547-B2AB-EAD7671F821F}"/>
              </a:ext>
            </a:extLst>
          </p:cNvPr>
          <p:cNvSpPr txBox="1"/>
          <p:nvPr/>
        </p:nvSpPr>
        <p:spPr>
          <a:xfrm>
            <a:off x="4397260" y="2773928"/>
            <a:ext cx="241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Pain relief (headaches)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9D2800-6F4F-45C9-B3C7-2347CD332CC8}"/>
              </a:ext>
            </a:extLst>
          </p:cNvPr>
          <p:cNvSpPr txBox="1"/>
          <p:nvPr/>
        </p:nvSpPr>
        <p:spPr>
          <a:xfrm>
            <a:off x="7333174" y="2966675"/>
            <a:ext cx="241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Heroin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F82DF0-709E-4A9C-B653-C2A25765A9DB}"/>
              </a:ext>
            </a:extLst>
          </p:cNvPr>
          <p:cNvSpPr txBox="1"/>
          <p:nvPr/>
        </p:nvSpPr>
        <p:spPr>
          <a:xfrm>
            <a:off x="3001067" y="2956412"/>
            <a:ext cx="241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Alcohol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AC4807-6AC2-477C-A53E-3FE2A766A327}"/>
              </a:ext>
            </a:extLst>
          </p:cNvPr>
          <p:cNvSpPr txBox="1"/>
          <p:nvPr/>
        </p:nvSpPr>
        <p:spPr>
          <a:xfrm>
            <a:off x="2987824" y="4787860"/>
            <a:ext cx="241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Antibiotics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951983-8954-478B-A7C9-897405E1E8C4}"/>
              </a:ext>
            </a:extLst>
          </p:cNvPr>
          <p:cNvSpPr txBox="1"/>
          <p:nvPr/>
        </p:nvSpPr>
        <p:spPr>
          <a:xfrm>
            <a:off x="5248359" y="4787860"/>
            <a:ext cx="241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Coffee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F494607-797D-4D21-930A-5D17349FB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38" y="3330491"/>
            <a:ext cx="2056216" cy="143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B9CF31D-29E3-44C1-8F00-3F693672D9B4}"/>
              </a:ext>
            </a:extLst>
          </p:cNvPr>
          <p:cNvSpPr txBox="1"/>
          <p:nvPr/>
        </p:nvSpPr>
        <p:spPr>
          <a:xfrm>
            <a:off x="839944" y="2937754"/>
            <a:ext cx="241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Smoking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403F63-B54A-4C2C-961E-4DF1547F76C5}"/>
              </a:ext>
            </a:extLst>
          </p:cNvPr>
          <p:cNvSpPr txBox="1"/>
          <p:nvPr/>
        </p:nvSpPr>
        <p:spPr>
          <a:xfrm>
            <a:off x="611560" y="4787860"/>
            <a:ext cx="241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Anaesthetic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AEB7E2-F7FA-4360-8E6A-F70B823A37C8}"/>
              </a:ext>
            </a:extLst>
          </p:cNvPr>
          <p:cNvSpPr/>
          <p:nvPr/>
        </p:nvSpPr>
        <p:spPr>
          <a:xfrm>
            <a:off x="395536" y="5195949"/>
            <a:ext cx="8361363" cy="16894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solve the jumbled words that describe drugs?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taken for pleasure.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RECREATIONAL</a:t>
            </a: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that speed up nerve activity.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STANTSIMUL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that slow down nerve activity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DEPANTSRESS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47DE56-26E7-4A26-9A81-772E19543FAA}"/>
              </a:ext>
            </a:extLst>
          </p:cNvPr>
          <p:cNvSpPr/>
          <p:nvPr/>
        </p:nvSpPr>
        <p:spPr>
          <a:xfrm>
            <a:off x="395536" y="5195949"/>
            <a:ext cx="8361363" cy="16894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solve the jumbled words that describe drugs?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taken for pleasure.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RECREATIONAL</a:t>
            </a: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that speed up nerve activity.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STIMULANTS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that slow down nerve activity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DEPANTSRESS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79F127-22A0-45C6-AB92-7B85CB626FED}"/>
              </a:ext>
            </a:extLst>
          </p:cNvPr>
          <p:cNvSpPr/>
          <p:nvPr/>
        </p:nvSpPr>
        <p:spPr>
          <a:xfrm>
            <a:off x="395536" y="5195949"/>
            <a:ext cx="8361363" cy="16894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solve the jumbled words that describe drugs?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taken for pleasure.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RECREATIONAL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that speed up nerve activity.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STIMULANTS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Drugs that slow down nerve activity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DEPRESSANTS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B0E899-39D3-4068-AF70-F5FD79190C1A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35531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Drugs that have positive effects are called medicines.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Examples of medicines are………………………………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All drugs, even medicines have side effects.</a:t>
            </a: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Drugs taken for pleasure only are called recreational drugs.</a:t>
            </a:r>
          </a:p>
          <a:p>
            <a:pPr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Recreational drugs are often addictive (you keep wanting to take them again) and often have very negative side effects.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Drugs called </a:t>
            </a:r>
            <a:r>
              <a:rPr lang="en-GB" sz="2400" b="1" dirty="0">
                <a:latin typeface="Comic Sans MS" panose="030F0702030302020204" pitchFamily="66" charset="0"/>
              </a:rPr>
              <a:t>stimulants</a:t>
            </a:r>
            <a:r>
              <a:rPr lang="en-GB" sz="2400" dirty="0">
                <a:latin typeface="Comic Sans MS" panose="030F0702030302020204" pitchFamily="66" charset="0"/>
              </a:rPr>
              <a:t> speed up nerve activity. Drugs called </a:t>
            </a:r>
            <a:r>
              <a:rPr lang="en-GB" sz="2400" b="1" dirty="0">
                <a:latin typeface="Comic Sans MS" panose="030F0702030302020204" pitchFamily="66" charset="0"/>
              </a:rPr>
              <a:t>depressants</a:t>
            </a:r>
            <a:r>
              <a:rPr lang="en-GB" sz="2400" dirty="0">
                <a:latin typeface="Comic Sans MS" panose="030F0702030302020204" pitchFamily="66" charset="0"/>
              </a:rPr>
              <a:t> slow down nerve activity.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5778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4601</TotalTime>
  <Words>255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383</cp:revision>
  <cp:lastPrinted>2016-09-29T14:32:46Z</cp:lastPrinted>
  <dcterms:created xsi:type="dcterms:W3CDTF">2014-09-06T19:55:35Z</dcterms:created>
  <dcterms:modified xsi:type="dcterms:W3CDTF">2021-03-27T09:55:37Z</dcterms:modified>
</cp:coreProperties>
</file>