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eDWHHh19Ox0KNslCNapRA==" hashData="mhn+oyenQPj7o0Xb3CQ8Cvon91B0+Fk+FzpIZ01FhiLmR2NqZ/E17tsYPKgbUTpD94n2ucCPaAdC9i2kc2Jzk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538" autoAdjust="0"/>
  </p:normalViewPr>
  <p:slideViewPr>
    <p:cSldViewPr>
      <p:cViewPr varScale="1">
        <p:scale>
          <a:sx n="65" d="100"/>
          <a:sy n="65" d="100"/>
        </p:scale>
        <p:origin x="16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Below are four ‘icebergs’. Write down what tells you they were once on big berg?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COMPOSITION AND STRUCTURE OF THE EARTH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87101" y="5445224"/>
            <a:ext cx="8361363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It is too far to swim from berg 1 to berg 2 yet the same penguins are found on both. What is this further evidence of?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is similar in the world map picture?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0664" y="665328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2A7DDD4-DC9A-4750-A58A-2397421CC6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33" y="1841554"/>
            <a:ext cx="3926760" cy="34777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90DB3E-209A-4364-9DD8-A5F858D5112A}"/>
              </a:ext>
            </a:extLst>
          </p:cNvPr>
          <p:cNvSpPr txBox="1"/>
          <p:nvPr/>
        </p:nvSpPr>
        <p:spPr>
          <a:xfrm>
            <a:off x="3009651" y="412694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1.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34FF34-0812-4532-98F0-1128886FDE44}"/>
              </a:ext>
            </a:extLst>
          </p:cNvPr>
          <p:cNvSpPr txBox="1"/>
          <p:nvPr/>
        </p:nvSpPr>
        <p:spPr>
          <a:xfrm>
            <a:off x="5673947" y="375761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42C3EB-CC1B-48AD-980B-C11680C6678E}"/>
              </a:ext>
            </a:extLst>
          </p:cNvPr>
          <p:cNvSpPr txBox="1"/>
          <p:nvPr/>
        </p:nvSpPr>
        <p:spPr>
          <a:xfrm>
            <a:off x="5241899" y="195613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4E2FE2-1476-4E97-8776-C55FB8025C96}"/>
              </a:ext>
            </a:extLst>
          </p:cNvPr>
          <p:cNvSpPr txBox="1"/>
          <p:nvPr/>
        </p:nvSpPr>
        <p:spPr>
          <a:xfrm>
            <a:off x="2685615" y="184155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4.</a:t>
            </a: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B8BEAF5F-1C81-4526-9E42-5188CB1EB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479" y="1727224"/>
            <a:ext cx="5857091" cy="359204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6843E33-379E-4611-BCF6-47498BEC3885}"/>
              </a:ext>
            </a:extLst>
          </p:cNvPr>
          <p:cNvCxnSpPr/>
          <p:nvPr/>
        </p:nvCxnSpPr>
        <p:spPr>
          <a:xfrm>
            <a:off x="3953428" y="4653136"/>
            <a:ext cx="134517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D9696E-BA1B-40B5-A721-19E38B3BB268}"/>
              </a:ext>
            </a:extLst>
          </p:cNvPr>
          <p:cNvSpPr txBox="1"/>
          <p:nvPr/>
        </p:nvSpPr>
        <p:spPr>
          <a:xfrm>
            <a:off x="4088062" y="4777407"/>
            <a:ext cx="121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2000 miles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18" name="Picture 17" descr="A penguin standing on snow&#10;&#10;Description automatically generated">
            <a:extLst>
              <a:ext uri="{FF2B5EF4-FFF2-40B4-BE49-F238E27FC236}">
                <a16:creationId xmlns:a16="http://schemas.microsoft.com/office/drawing/2014/main" id="{AB35B4C1-D3A2-4DA2-8B46-07DDAFC693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739" y="4877077"/>
            <a:ext cx="259066" cy="280116"/>
          </a:xfrm>
          <a:prstGeom prst="rect">
            <a:avLst/>
          </a:prstGeom>
        </p:spPr>
      </p:pic>
      <p:pic>
        <p:nvPicPr>
          <p:cNvPr id="19" name="Picture 18" descr="A penguin standing on snow&#10;&#10;Description automatically generated">
            <a:extLst>
              <a:ext uri="{FF2B5EF4-FFF2-40B4-BE49-F238E27FC236}">
                <a16:creationId xmlns:a16="http://schemas.microsoft.com/office/drawing/2014/main" id="{9D2BC45D-1929-411E-89F1-6945B1547F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327" y="4463041"/>
            <a:ext cx="259066" cy="280116"/>
          </a:xfrm>
          <a:prstGeom prst="rect">
            <a:avLst/>
          </a:prstGeom>
        </p:spPr>
      </p:pic>
      <p:pic>
        <p:nvPicPr>
          <p:cNvPr id="20" name="Picture 19" descr="A penguin standing on snow&#10;&#10;Description automatically generated">
            <a:extLst>
              <a:ext uri="{FF2B5EF4-FFF2-40B4-BE49-F238E27FC236}">
                <a16:creationId xmlns:a16="http://schemas.microsoft.com/office/drawing/2014/main" id="{ED033802-41EB-4EFF-BFF9-8C353DC720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810" y="4454474"/>
            <a:ext cx="259066" cy="280116"/>
          </a:xfrm>
          <a:prstGeom prst="rect">
            <a:avLst/>
          </a:prstGeom>
        </p:spPr>
      </p:pic>
      <p:pic>
        <p:nvPicPr>
          <p:cNvPr id="21" name="Picture 20" descr="A penguin standing on snow&#10;&#10;Description automatically generated">
            <a:extLst>
              <a:ext uri="{FF2B5EF4-FFF2-40B4-BE49-F238E27FC236}">
                <a16:creationId xmlns:a16="http://schemas.microsoft.com/office/drawing/2014/main" id="{583112E3-D928-4BF9-AF96-7487AEE6C3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433" y="4153866"/>
            <a:ext cx="259066" cy="28011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2B5A625-8F6B-4741-BB7D-FDBCDF229E1F}"/>
              </a:ext>
            </a:extLst>
          </p:cNvPr>
          <p:cNvSpPr txBox="1"/>
          <p:nvPr/>
        </p:nvSpPr>
        <p:spPr>
          <a:xfrm>
            <a:off x="32873" y="2780928"/>
            <a:ext cx="3364909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Answer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They fit together like a jigsaw.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DDF9F7-28A2-4FE0-802B-BEFA117981C4}"/>
              </a:ext>
            </a:extLst>
          </p:cNvPr>
          <p:cNvSpPr txBox="1"/>
          <p:nvPr/>
        </p:nvSpPr>
        <p:spPr>
          <a:xfrm>
            <a:off x="32872" y="2794680"/>
            <a:ext cx="3364909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Answer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They fit together like a jigsaw.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That in the past it was one big iceberg.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500E611-6DDD-45E2-BE95-43A395AF7906}"/>
              </a:ext>
            </a:extLst>
          </p:cNvPr>
          <p:cNvCxnSpPr>
            <a:cxnSpLocks/>
          </p:cNvCxnSpPr>
          <p:nvPr/>
        </p:nvCxnSpPr>
        <p:spPr>
          <a:xfrm flipH="1">
            <a:off x="4283968" y="3429000"/>
            <a:ext cx="342045" cy="151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E098B34-BE15-489C-9F4B-F40073B570BF}"/>
              </a:ext>
            </a:extLst>
          </p:cNvPr>
          <p:cNvCxnSpPr>
            <a:cxnSpLocks/>
          </p:cNvCxnSpPr>
          <p:nvPr/>
        </p:nvCxnSpPr>
        <p:spPr>
          <a:xfrm rot="10800000" flipH="1">
            <a:off x="3924891" y="3704681"/>
            <a:ext cx="342045" cy="151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55E5E3D-9C68-408C-964C-6D2C2FF056E0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13" grpId="0"/>
      <p:bldP spid="16" grpId="0"/>
      <p:bldP spid="23" grpId="0" animBg="1"/>
      <p:bldP spid="23" grpId="1" animBg="1"/>
      <p:bldP spid="22" grpId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9708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earth is layered like an onion. The four main layers are the </a:t>
            </a:r>
            <a:r>
              <a:rPr lang="en-GB" sz="2400" b="1" dirty="0">
                <a:latin typeface="Comic Sans MS" panose="030F0702030302020204" pitchFamily="66" charset="0"/>
              </a:rPr>
              <a:t>crust</a:t>
            </a:r>
            <a:r>
              <a:rPr lang="en-GB" sz="2400" dirty="0">
                <a:latin typeface="Comic Sans MS" panose="030F0702030302020204" pitchFamily="66" charset="0"/>
              </a:rPr>
              <a:t>, the </a:t>
            </a:r>
            <a:r>
              <a:rPr lang="en-GB" sz="2400" b="1" dirty="0">
                <a:latin typeface="Comic Sans MS" panose="030F0702030302020204" pitchFamily="66" charset="0"/>
              </a:rPr>
              <a:t>mantle</a:t>
            </a:r>
            <a:r>
              <a:rPr lang="en-GB" sz="2400" dirty="0">
                <a:latin typeface="Comic Sans MS" panose="030F0702030302020204" pitchFamily="66" charset="0"/>
              </a:rPr>
              <a:t>, the </a:t>
            </a:r>
            <a:r>
              <a:rPr lang="en-GB" sz="2400" b="1" dirty="0">
                <a:latin typeface="Comic Sans MS" panose="030F0702030302020204" pitchFamily="66" charset="0"/>
              </a:rPr>
              <a:t>outer liquid core </a:t>
            </a:r>
            <a:r>
              <a:rPr lang="en-GB" sz="2400" dirty="0">
                <a:latin typeface="Comic Sans MS" panose="030F0702030302020204" pitchFamily="66" charset="0"/>
              </a:rPr>
              <a:t>and the </a:t>
            </a:r>
            <a:r>
              <a:rPr lang="en-GB" sz="2400" b="1" dirty="0">
                <a:latin typeface="Comic Sans MS" panose="030F0702030302020204" pitchFamily="66" charset="0"/>
              </a:rPr>
              <a:t>inner solid </a:t>
            </a:r>
            <a:r>
              <a:rPr lang="en-GB" sz="2400" b="1">
                <a:latin typeface="Comic Sans MS" panose="030F0702030302020204" pitchFamily="66" charset="0"/>
              </a:rPr>
              <a:t>core</a:t>
            </a:r>
            <a:r>
              <a:rPr lang="en-GB" sz="2400">
                <a:latin typeface="Comic Sans MS" panose="030F0702030302020204" pitchFamily="66" charset="0"/>
              </a:rPr>
              <a:t>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density of the layers increases as you move towards the centre, it also gets hotter.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inner and outer cores are mainly </a:t>
            </a:r>
            <a:r>
              <a:rPr lang="en-GB" sz="2400" b="1" dirty="0">
                <a:latin typeface="Comic Sans MS" panose="030F0702030302020204" pitchFamily="66" charset="0"/>
              </a:rPr>
              <a:t>nickel</a:t>
            </a:r>
            <a:r>
              <a:rPr lang="en-GB" sz="2400" dirty="0">
                <a:latin typeface="Comic Sans MS" panose="030F0702030302020204" pitchFamily="66" charset="0"/>
              </a:rPr>
              <a:t> and </a:t>
            </a:r>
            <a:r>
              <a:rPr lang="en-GB" sz="2400" b="1" dirty="0">
                <a:latin typeface="Comic Sans MS" panose="030F0702030302020204" pitchFamily="66" charset="0"/>
              </a:rPr>
              <a:t>iron</a:t>
            </a:r>
            <a:r>
              <a:rPr lang="en-GB" sz="2400" dirty="0">
                <a:latin typeface="Comic Sans MS" panose="030F0702030302020204" pitchFamily="66" charset="0"/>
              </a:rPr>
              <a:t>, magnetic metals.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Scientists have evidence that the earth was once one big continent called </a:t>
            </a:r>
            <a:r>
              <a:rPr lang="en-GB" sz="2400" b="1" dirty="0">
                <a:latin typeface="Comic Sans MS" panose="030F0702030302020204" pitchFamily="66" charset="0"/>
              </a:rPr>
              <a:t>Pangaea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continent broke up into ‘plates’ that moved apart and collided making mountain ranges like the Himalayas.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0086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6194</TotalTime>
  <Words>224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495</cp:revision>
  <cp:lastPrinted>2016-09-29T14:32:46Z</cp:lastPrinted>
  <dcterms:created xsi:type="dcterms:W3CDTF">2014-09-06T19:55:35Z</dcterms:created>
  <dcterms:modified xsi:type="dcterms:W3CDTF">2021-03-25T19:18:19Z</dcterms:modified>
</cp:coreProperties>
</file>