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dUyJx9YRXQECKIWaT75y/Q==" hashData="wZQjMKfxcea6Xl71fM1H/Jh0QxSdQ85DvYliuq9cH6e/zBrNO2LBYYIcAyj1qaDovysWwmxQsGewlf68h63K6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800000"/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zoom function in slide show to make visible. Questions appear in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251520" y="5093100"/>
            <a:ext cx="8578800" cy="164826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Now that we know the answers, in what state of matter do we often find non-metals?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does this mean about the boiling points (turning from liquid to gas) of some of the non-metals?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57562" y="1052736"/>
            <a:ext cx="8428875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Write the elements below under the metal or non-metals column.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  <a:endParaRPr lang="en-GB" sz="2400" b="1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PROPERTIES OF METALS AND NON-METALS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76557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7F02DF-03F0-4F6E-BC2D-209262FD9F11}"/>
              </a:ext>
            </a:extLst>
          </p:cNvPr>
          <p:cNvSpPr txBox="1"/>
          <p:nvPr/>
        </p:nvSpPr>
        <p:spPr>
          <a:xfrm>
            <a:off x="550280" y="191683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Iron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07A6EB-638C-4DED-9E7A-9CE8D026BF39}"/>
              </a:ext>
            </a:extLst>
          </p:cNvPr>
          <p:cNvSpPr txBox="1"/>
          <p:nvPr/>
        </p:nvSpPr>
        <p:spPr>
          <a:xfrm>
            <a:off x="2267744" y="252024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Copper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AF7812-7AF1-4920-97D2-B34399B961C2}"/>
              </a:ext>
            </a:extLst>
          </p:cNvPr>
          <p:cNvSpPr txBox="1"/>
          <p:nvPr/>
        </p:nvSpPr>
        <p:spPr>
          <a:xfrm>
            <a:off x="550280" y="321297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Zinc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A2C8E7-6EB9-4D8B-91C7-023587C6380F}"/>
              </a:ext>
            </a:extLst>
          </p:cNvPr>
          <p:cNvSpPr txBox="1"/>
          <p:nvPr/>
        </p:nvSpPr>
        <p:spPr>
          <a:xfrm>
            <a:off x="2267744" y="384191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Lead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4F07DA-6995-4AA3-A6DF-E44515EFFE58}"/>
              </a:ext>
            </a:extLst>
          </p:cNvPr>
          <p:cNvSpPr txBox="1"/>
          <p:nvPr/>
        </p:nvSpPr>
        <p:spPr>
          <a:xfrm>
            <a:off x="2267744" y="4551511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Aluminium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5B772D-5965-4694-BF85-AE0FFEDC787C}"/>
              </a:ext>
            </a:extLst>
          </p:cNvPr>
          <p:cNvSpPr txBox="1"/>
          <p:nvPr/>
        </p:nvSpPr>
        <p:spPr>
          <a:xfrm>
            <a:off x="2267744" y="1905655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Nitrogen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B6E932-380F-4545-8907-AA2A87B8EB5A}"/>
              </a:ext>
            </a:extLst>
          </p:cNvPr>
          <p:cNvSpPr txBox="1"/>
          <p:nvPr/>
        </p:nvSpPr>
        <p:spPr>
          <a:xfrm>
            <a:off x="550280" y="252024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Oxygen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210FF8-DCB9-495B-B491-9D127AC6172E}"/>
              </a:ext>
            </a:extLst>
          </p:cNvPr>
          <p:cNvSpPr txBox="1"/>
          <p:nvPr/>
        </p:nvSpPr>
        <p:spPr>
          <a:xfrm>
            <a:off x="2267744" y="321297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Helium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C07732-17BC-47E2-BE76-AC010A04D177}"/>
              </a:ext>
            </a:extLst>
          </p:cNvPr>
          <p:cNvSpPr txBox="1"/>
          <p:nvPr/>
        </p:nvSpPr>
        <p:spPr>
          <a:xfrm>
            <a:off x="550280" y="3841195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Chlorine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AFF81B-6B59-4F03-AB47-4F62568D158D}"/>
              </a:ext>
            </a:extLst>
          </p:cNvPr>
          <p:cNvSpPr txBox="1"/>
          <p:nvPr/>
        </p:nvSpPr>
        <p:spPr>
          <a:xfrm>
            <a:off x="550280" y="452495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Argon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12F292C-615D-4E41-9F21-6C2D972BECB4}"/>
              </a:ext>
            </a:extLst>
          </p:cNvPr>
          <p:cNvCxnSpPr/>
          <p:nvPr/>
        </p:nvCxnSpPr>
        <p:spPr>
          <a:xfrm>
            <a:off x="6588224" y="1844824"/>
            <a:ext cx="0" cy="3107521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0F1AD04-8A33-4331-91D2-6D42500705E0}"/>
              </a:ext>
            </a:extLst>
          </p:cNvPr>
          <p:cNvCxnSpPr>
            <a:cxnSpLocks/>
          </p:cNvCxnSpPr>
          <p:nvPr/>
        </p:nvCxnSpPr>
        <p:spPr>
          <a:xfrm flipH="1" flipV="1">
            <a:off x="4595126" y="2337934"/>
            <a:ext cx="4157557" cy="1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EF2B9C2-8B40-4CBA-98E5-469FFEA46052}"/>
              </a:ext>
            </a:extLst>
          </p:cNvPr>
          <p:cNvSpPr txBox="1"/>
          <p:nvPr/>
        </p:nvSpPr>
        <p:spPr>
          <a:xfrm>
            <a:off x="4932040" y="1860431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METAL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65E6B79-AF97-4E0B-84BD-26EE241C5549}"/>
              </a:ext>
            </a:extLst>
          </p:cNvPr>
          <p:cNvSpPr txBox="1"/>
          <p:nvPr/>
        </p:nvSpPr>
        <p:spPr>
          <a:xfrm>
            <a:off x="6722791" y="1860431"/>
            <a:ext cx="2529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NON-METAL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729A57A-F0CC-4A1A-8206-FBFC8A53088E}"/>
              </a:ext>
            </a:extLst>
          </p:cNvPr>
          <p:cNvSpPr/>
          <p:nvPr/>
        </p:nvSpPr>
        <p:spPr>
          <a:xfrm>
            <a:off x="241672" y="5093100"/>
            <a:ext cx="8578800" cy="164826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Now that we know the answers, in what state of matter do we often find non-metals?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Gases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does this mean about the boiling points (turning from liquid to gas) of some of the non-metals?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1465026-4FB2-4D1C-9F23-A9189EB4FFF2}"/>
              </a:ext>
            </a:extLst>
          </p:cNvPr>
          <p:cNvSpPr/>
          <p:nvPr/>
        </p:nvSpPr>
        <p:spPr>
          <a:xfrm>
            <a:off x="252343" y="5085184"/>
            <a:ext cx="8577154" cy="164826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Now that we know the answers, in what state of matter do we often find non-metals?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Gases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does this mean about the boiling points (turning from liquid to gas) of some of the non-metals?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Low boiling point (below room temp)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025CC9B1-A1EB-4D1A-96D4-62332E18BA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781" y="2199827"/>
            <a:ext cx="2718623" cy="2741341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E13270EC-2507-44D4-94F7-0AED448420E3}"/>
              </a:ext>
            </a:extLst>
          </p:cNvPr>
          <p:cNvSpPr txBox="1"/>
          <p:nvPr/>
        </p:nvSpPr>
        <p:spPr>
          <a:xfrm>
            <a:off x="1342684" y="1743199"/>
            <a:ext cx="2529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NON-METALS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92B34C5-9328-4DC8-BFA5-2DBF828E4670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96296E-6 L 0.48784 0.081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92" y="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82 2.59259E-6 L 0.67465 -0.010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65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1898 L 0.48784 -0.0342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92" y="-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83 0.00069 L 0.67482 -0.126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83" y="-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3773 L 0.67604 -0.095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02" y="-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3472 L 0.4882 0.2233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92" y="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5857 L 0.3 0.1289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39 0.05903 L 0.48889 0.1685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06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78 -0.05185 L 0.30434 0.0030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06" y="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2916 L 0.29132 -0.0291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20" grpId="0" animBg="1"/>
      <p:bldP spid="23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609397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 ‘staircase’ runs from the bottom of astatine to boron separating the metals from the non-metals.</a:t>
            </a:r>
            <a:endParaRPr lang="en-GB" sz="2400" b="1" dirty="0">
              <a:latin typeface="Comic Sans MS" panose="030F0702030302020204" pitchFamily="66" charset="0"/>
            </a:endParaRPr>
          </a:p>
          <a:p>
            <a:pPr marL="288000">
              <a:lnSpc>
                <a:spcPct val="150000"/>
              </a:lnSpc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618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Metals have properties such as;</a:t>
            </a:r>
          </a:p>
          <a:p>
            <a:pPr marL="360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High melting and boiling points</a:t>
            </a:r>
          </a:p>
          <a:p>
            <a:pPr marL="360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Strong</a:t>
            </a:r>
          </a:p>
          <a:p>
            <a:pPr marL="360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Dense</a:t>
            </a:r>
          </a:p>
          <a:p>
            <a:pPr marL="360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Shiny</a:t>
            </a:r>
          </a:p>
          <a:p>
            <a:pPr marL="360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Good conductors</a:t>
            </a:r>
          </a:p>
          <a:p>
            <a:pPr marL="360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Magnetic (Iron, Cobalt and nickel)</a:t>
            </a:r>
          </a:p>
          <a:p>
            <a:pPr marL="360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Ductile</a:t>
            </a:r>
          </a:p>
          <a:p>
            <a:pPr marL="360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Malleable</a:t>
            </a:r>
          </a:p>
          <a:p>
            <a:pPr marL="3618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Non-metals have mostly the opposite properties to metals such as……………………………………………………</a:t>
            </a:r>
          </a:p>
          <a:p>
            <a:pPr marL="190350" indent="-17145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7000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6009</TotalTime>
  <Words>256</Words>
  <Application>Microsoft Office PowerPoint</Application>
  <PresentationFormat>On-screen Show (4:3)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497</cp:revision>
  <cp:lastPrinted>2016-09-29T14:32:46Z</cp:lastPrinted>
  <dcterms:created xsi:type="dcterms:W3CDTF">2014-09-06T19:55:35Z</dcterms:created>
  <dcterms:modified xsi:type="dcterms:W3CDTF">2021-03-28T16:33:26Z</dcterms:modified>
</cp:coreProperties>
</file>