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7rGIv8MX505cgBzFTs0tA==" hashData="zYcbcrW0Ee7TmfND6KAC+DZopL8RltyxM+Lrs7oog1442JDOL2+Uhqehs9hz79DTVTpd+NGZfIiGTtvwz27Ac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10/07/2021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slide show for sequence.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10/07/2021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the examples below and next to them whether you think they are acidic or alkaline.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ACIDS, ALKALIS, NEUTRALISATION AND THE pH SCALE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4554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39292" y="5553906"/>
            <a:ext cx="8496000" cy="1079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something is neither acidic nor alkaline what do we call it?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make this?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814D5ED4-C7E3-4C8A-87DE-3A011FD2F6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0" y="1942450"/>
            <a:ext cx="1587898" cy="1058599"/>
          </a:xfrm>
          <a:prstGeom prst="rect">
            <a:avLst/>
          </a:prstGeom>
        </p:spPr>
      </p:pic>
      <p:pic>
        <p:nvPicPr>
          <p:cNvPr id="9" name="Picture 8" descr="A close - up of a computer&#10;&#10;Description automatically generated with low confidence">
            <a:extLst>
              <a:ext uri="{FF2B5EF4-FFF2-40B4-BE49-F238E27FC236}">
                <a16:creationId xmlns:a16="http://schemas.microsoft.com/office/drawing/2014/main" id="{2A97F983-87D1-4169-8F4A-6656A9FDEF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93" y="1797776"/>
            <a:ext cx="1591106" cy="1193330"/>
          </a:xfrm>
          <a:prstGeom prst="rect">
            <a:avLst/>
          </a:prstGeom>
        </p:spPr>
      </p:pic>
      <p:pic>
        <p:nvPicPr>
          <p:cNvPr id="15" name="Picture 14" descr="A bottle of soda&#10;&#10;Description automatically generated with medium confidence">
            <a:extLst>
              <a:ext uri="{FF2B5EF4-FFF2-40B4-BE49-F238E27FC236}">
                <a16:creationId xmlns:a16="http://schemas.microsoft.com/office/drawing/2014/main" id="{83E3FA45-8B47-4714-929B-D4D9FB0D28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44" y="3947076"/>
            <a:ext cx="565106" cy="1002019"/>
          </a:xfrm>
          <a:prstGeom prst="rect">
            <a:avLst/>
          </a:prstGeom>
        </p:spPr>
      </p:pic>
      <p:pic>
        <p:nvPicPr>
          <p:cNvPr id="18" name="Picture 17" descr="A picture containing citrus, fruit, orange&#10;&#10;Description automatically generated">
            <a:extLst>
              <a:ext uri="{FF2B5EF4-FFF2-40B4-BE49-F238E27FC236}">
                <a16:creationId xmlns:a16="http://schemas.microsoft.com/office/drawing/2014/main" id="{D7DC8173-D1EF-4309-82DC-2197E8D830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46" y="4325645"/>
            <a:ext cx="1426715" cy="685383"/>
          </a:xfrm>
          <a:prstGeom prst="rect">
            <a:avLst/>
          </a:prstGeom>
        </p:spPr>
      </p:pic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EBE5A23-B9B9-42B2-ADE5-27920267F9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1" y="4016079"/>
            <a:ext cx="592897" cy="1003230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E960E922-704B-4675-915F-8AD17C0E55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79" y="3837983"/>
            <a:ext cx="1304197" cy="111529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047131C1-549A-4830-B9D5-190AA7CCD1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88" y="1873261"/>
            <a:ext cx="1474255" cy="1474255"/>
          </a:xfrm>
          <a:prstGeom prst="rect">
            <a:avLst/>
          </a:prstGeom>
        </p:spPr>
      </p:pic>
      <p:pic>
        <p:nvPicPr>
          <p:cNvPr id="26" name="Picture 4" descr="image 1 of Fairy All In One Original Dishwasher 78 Tablets 1054G">
            <a:extLst>
              <a:ext uri="{FF2B5EF4-FFF2-40B4-BE49-F238E27FC236}">
                <a16:creationId xmlns:a16="http://schemas.microsoft.com/office/drawing/2014/main" id="{A5A491AC-B580-413F-B426-A02FE7297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434" y="1888092"/>
            <a:ext cx="1181226" cy="1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08DA7B9-D3B8-46E0-9A44-FE4BCB01C64D}"/>
              </a:ext>
            </a:extLst>
          </p:cNvPr>
          <p:cNvSpPr txBox="1"/>
          <p:nvPr/>
        </p:nvSpPr>
        <p:spPr>
          <a:xfrm>
            <a:off x="769653" y="2995049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Bleach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01DA0B1-AD17-4C5B-99A3-E630FBCE8783}"/>
              </a:ext>
            </a:extLst>
          </p:cNvPr>
          <p:cNvSpPr txBox="1"/>
          <p:nvPr/>
        </p:nvSpPr>
        <p:spPr>
          <a:xfrm>
            <a:off x="769653" y="5003884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Vinegar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D88E955-F73A-4386-B899-3E00AE7E9C50}"/>
              </a:ext>
            </a:extLst>
          </p:cNvPr>
          <p:cNvSpPr txBox="1"/>
          <p:nvPr/>
        </p:nvSpPr>
        <p:spPr>
          <a:xfrm>
            <a:off x="5140254" y="4953279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Soap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04C402-39BB-4CC9-BE57-8BFC81DC611C}"/>
              </a:ext>
            </a:extLst>
          </p:cNvPr>
          <p:cNvSpPr txBox="1"/>
          <p:nvPr/>
        </p:nvSpPr>
        <p:spPr>
          <a:xfrm>
            <a:off x="7063556" y="2998693"/>
            <a:ext cx="182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Dishwasher tablets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64D913-48C7-4E25-98B7-573693AA8DDD}"/>
              </a:ext>
            </a:extLst>
          </p:cNvPr>
          <p:cNvSpPr txBox="1"/>
          <p:nvPr/>
        </p:nvSpPr>
        <p:spPr>
          <a:xfrm>
            <a:off x="3232062" y="3127227"/>
            <a:ext cx="182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Washing powder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01DED8-95D2-4219-B49B-A65755F658DA}"/>
              </a:ext>
            </a:extLst>
          </p:cNvPr>
          <p:cNvSpPr txBox="1"/>
          <p:nvPr/>
        </p:nvSpPr>
        <p:spPr>
          <a:xfrm>
            <a:off x="6913759" y="4949095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Fizzy drinks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5CFB57-89DB-4408-A82D-CA13B1CB4E90}"/>
              </a:ext>
            </a:extLst>
          </p:cNvPr>
          <p:cNvSpPr txBox="1"/>
          <p:nvPr/>
        </p:nvSpPr>
        <p:spPr>
          <a:xfrm>
            <a:off x="2954953" y="5003884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Lemons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A474865-F774-49DC-B346-810F99B1025F}"/>
              </a:ext>
            </a:extLst>
          </p:cNvPr>
          <p:cNvSpPr txBox="1"/>
          <p:nvPr/>
        </p:nvSpPr>
        <p:spPr>
          <a:xfrm>
            <a:off x="4716016" y="3041479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Car battery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F15894-5125-429B-83D6-99A59AA7201D}"/>
              </a:ext>
            </a:extLst>
          </p:cNvPr>
          <p:cNvSpPr txBox="1"/>
          <p:nvPr/>
        </p:nvSpPr>
        <p:spPr>
          <a:xfrm>
            <a:off x="7019188" y="1613110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ALKALINE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6307B6-040F-4DF4-BD44-CE6A9B7655F2}"/>
              </a:ext>
            </a:extLst>
          </p:cNvPr>
          <p:cNvSpPr txBox="1"/>
          <p:nvPr/>
        </p:nvSpPr>
        <p:spPr>
          <a:xfrm>
            <a:off x="4932040" y="1605820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ACIDIC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31F041-9E2D-45B4-A789-0DE356709744}"/>
              </a:ext>
            </a:extLst>
          </p:cNvPr>
          <p:cNvSpPr txBox="1"/>
          <p:nvPr/>
        </p:nvSpPr>
        <p:spPr>
          <a:xfrm>
            <a:off x="7119434" y="3645024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ACIDIC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CDCE49-6A55-454E-9AC9-3D8DA551BF43}"/>
              </a:ext>
            </a:extLst>
          </p:cNvPr>
          <p:cNvSpPr txBox="1"/>
          <p:nvPr/>
        </p:nvSpPr>
        <p:spPr>
          <a:xfrm>
            <a:off x="2940421" y="4018045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ACIDIC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BF8C7E-86E3-4578-A0F8-8E15F6A141BE}"/>
              </a:ext>
            </a:extLst>
          </p:cNvPr>
          <p:cNvSpPr txBox="1"/>
          <p:nvPr/>
        </p:nvSpPr>
        <p:spPr>
          <a:xfrm>
            <a:off x="737437" y="3662172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ACIDIC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246BAC-63BC-49EB-8C99-77EC707C4880}"/>
              </a:ext>
            </a:extLst>
          </p:cNvPr>
          <p:cNvSpPr txBox="1"/>
          <p:nvPr/>
        </p:nvSpPr>
        <p:spPr>
          <a:xfrm>
            <a:off x="4812225" y="3584515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ALKALINE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AE1CC5-4265-4539-B768-D009A65E9F88}"/>
              </a:ext>
            </a:extLst>
          </p:cNvPr>
          <p:cNvSpPr txBox="1"/>
          <p:nvPr/>
        </p:nvSpPr>
        <p:spPr>
          <a:xfrm>
            <a:off x="2904116" y="1587924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ALKALINE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1E5E1C4-93AA-448F-8FF4-599F8FAD872A}"/>
              </a:ext>
            </a:extLst>
          </p:cNvPr>
          <p:cNvSpPr txBox="1"/>
          <p:nvPr/>
        </p:nvSpPr>
        <p:spPr>
          <a:xfrm>
            <a:off x="556949" y="1626112"/>
            <a:ext cx="18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ALKALINE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56CB564-D30E-4789-B399-B86A2E63DAF2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6BB49A-4539-49E0-8D85-2019A024DE42}"/>
              </a:ext>
            </a:extLst>
          </p:cNvPr>
          <p:cNvSpPr/>
          <p:nvPr/>
        </p:nvSpPr>
        <p:spPr>
          <a:xfrm>
            <a:off x="339292" y="5553906"/>
            <a:ext cx="8496000" cy="1079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something is neither acidic nor alkaline what do we call it?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neutral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make this?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2FB1157-7F9D-4071-9C3D-B798B3FDB536}"/>
              </a:ext>
            </a:extLst>
          </p:cNvPr>
          <p:cNvSpPr/>
          <p:nvPr/>
        </p:nvSpPr>
        <p:spPr>
          <a:xfrm>
            <a:off x="339292" y="5553906"/>
            <a:ext cx="8496000" cy="1079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If something is neither acidic nor alkaline what do we call it?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neutral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you make this?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combine acid and alkali (in equal amounts)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0475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Acids and alkalis are chemical opposites, they are both corrosive.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They are both found commonly in foods and products and are only harmful if concentrated or strong.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pH </a:t>
            </a:r>
            <a:r>
              <a:rPr lang="en-GB" sz="2400">
                <a:latin typeface="Comic Sans MS" panose="030F0702030302020204" pitchFamily="66" charset="0"/>
              </a:rPr>
              <a:t>scale measures </a:t>
            </a:r>
            <a:r>
              <a:rPr lang="en-GB" sz="2400" dirty="0">
                <a:latin typeface="Comic Sans MS" panose="030F0702030302020204" pitchFamily="66" charset="0"/>
              </a:rPr>
              <a:t>the strength of an acid or alkali. pH 1 (red) is strongly acidic, pH 7 (green) is neutral and pH 14 (blue/purple) is strongly alkaline.</a:t>
            </a:r>
          </a:p>
          <a:p>
            <a:pPr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Adding the right amount of acid to the right amount of alkali is called neutralisation. The resulting solution will have a pH of 7.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936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245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395</cp:revision>
  <cp:lastPrinted>2016-09-29T14:32:46Z</cp:lastPrinted>
  <dcterms:created xsi:type="dcterms:W3CDTF">2014-09-06T19:55:35Z</dcterms:created>
  <dcterms:modified xsi:type="dcterms:W3CDTF">2021-07-10T08:44:11Z</dcterms:modified>
  <cp:contentStatus/>
</cp:coreProperties>
</file>