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H2/xiUP+LP4LKVOe+iAbw==" hashData="zVJwOT+rh+twDUaPZByk2VSpHxWGweqqKLrDJ/T63Je5y+QF0f0xrOM9xsYR4B0fSo9zHw4O7tpCh4Br13dIc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zoom function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what similarities and differences can you see below?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REACTING ACIDS AND ALKALIS AND ACIDS AND METALS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597352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0" y="5013176"/>
            <a:ext cx="9144000" cy="16561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are there two </a:t>
            </a:r>
            <a:r>
              <a:rPr lang="en-GB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HCls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in the reaction with metals?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name the salts produced?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would be produced if lithium, Li is reacted with HCl, hydrochloric acid?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DEEFD46-467F-4BFD-9B5D-9AC0599F4E9C}"/>
              </a:ext>
            </a:extLst>
          </p:cNvPr>
          <p:cNvGrpSpPr/>
          <p:nvPr/>
        </p:nvGrpSpPr>
        <p:grpSpPr>
          <a:xfrm>
            <a:off x="2699792" y="1628800"/>
            <a:ext cx="4151428" cy="3168352"/>
            <a:chOff x="2699792" y="1628800"/>
            <a:chExt cx="4151428" cy="3168352"/>
          </a:xfrm>
        </p:grpSpPr>
        <p:pic>
          <p:nvPicPr>
            <p:cNvPr id="4" name="Picture 3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72669A9C-0FC3-4B5E-9708-8515D3AEA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41534" y="2329730"/>
              <a:ext cx="4067944" cy="633333"/>
            </a:xfrm>
            <a:prstGeom prst="rect">
              <a:avLst/>
            </a:prstGeom>
          </p:spPr>
        </p:pic>
        <p:pic>
          <p:nvPicPr>
            <p:cNvPr id="9" name="Picture 8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8E360C04-A431-4AD4-8FA6-927010F94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9792" y="1628800"/>
              <a:ext cx="4151428" cy="646330"/>
            </a:xfrm>
            <a:prstGeom prst="rect">
              <a:avLst/>
            </a:prstGeom>
          </p:spPr>
        </p:pic>
        <p:pic>
          <p:nvPicPr>
            <p:cNvPr id="15" name="Picture 14" descr="Text&#10;&#10;Description automatically generated with low confidence">
              <a:extLst>
                <a:ext uri="{FF2B5EF4-FFF2-40B4-BE49-F238E27FC236}">
                  <a16:creationId xmlns:a16="http://schemas.microsoft.com/office/drawing/2014/main" id="{A14A3CBE-EE05-4F60-BE0B-1B9923A0CC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40797" y="3937304"/>
              <a:ext cx="4069418" cy="859848"/>
            </a:xfrm>
            <a:prstGeom prst="rect">
              <a:avLst/>
            </a:prstGeom>
          </p:spPr>
        </p:pic>
        <p:pic>
          <p:nvPicPr>
            <p:cNvPr id="17" name="Picture 16" descr="Diagram&#10;&#10;Description automatically generated with low confidence">
              <a:extLst>
                <a:ext uri="{FF2B5EF4-FFF2-40B4-BE49-F238E27FC236}">
                  <a16:creationId xmlns:a16="http://schemas.microsoft.com/office/drawing/2014/main" id="{58C7E3D4-A16C-4B2E-89B8-D1495A89EC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28507" y="3017663"/>
              <a:ext cx="4093999" cy="865041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68324179-4660-43F0-BE7F-5843CB29D28F}"/>
              </a:ext>
            </a:extLst>
          </p:cNvPr>
          <p:cNvSpPr/>
          <p:nvPr/>
        </p:nvSpPr>
        <p:spPr>
          <a:xfrm>
            <a:off x="0" y="5013176"/>
            <a:ext cx="9144000" cy="16561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are there two </a:t>
            </a:r>
            <a:r>
              <a:rPr lang="en-GB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HCls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in the reaction with metals?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Balance the equation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name the salts produced?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would be produced if lithium, Li is reacted with HCl, hydrochloric acid?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593DE8-2988-47E1-A75C-A34416FC1E95}"/>
              </a:ext>
            </a:extLst>
          </p:cNvPr>
          <p:cNvSpPr/>
          <p:nvPr/>
        </p:nvSpPr>
        <p:spPr>
          <a:xfrm>
            <a:off x="0" y="5013176"/>
            <a:ext cx="9144000" cy="16561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are there two </a:t>
            </a:r>
            <a:r>
              <a:rPr lang="en-GB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HCls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in the reaction with metals?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Balance the equation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name the salts produced? S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odium chloride, potassium chloride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would be produced if lithium, Li is reacted with HCl, hydrochloric acid?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4D7F56C-D1DE-4D5D-B039-A7F1132AED57}"/>
              </a:ext>
            </a:extLst>
          </p:cNvPr>
          <p:cNvSpPr/>
          <p:nvPr/>
        </p:nvSpPr>
        <p:spPr>
          <a:xfrm>
            <a:off x="0" y="5013176"/>
            <a:ext cx="9144000" cy="16561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are there two </a:t>
            </a:r>
            <a:r>
              <a:rPr lang="en-GB" sz="20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HCls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in the reaction with metals?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Balance the equation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name the salts produced?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Sodium chloride, potassium chloride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would be produced if lithium, Li is reacted with HCl, hydrochloric acid?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Lithium chloride is made and hydrogen gas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65A994-D327-482A-9879-2DE5A39B1845}"/>
              </a:ext>
            </a:extLst>
          </p:cNvPr>
          <p:cNvSpPr txBox="1"/>
          <p:nvPr/>
        </p:nvSpPr>
        <p:spPr>
          <a:xfrm>
            <a:off x="-2628800" y="2816989"/>
            <a:ext cx="2232248" cy="9233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Use zoom function.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486287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products of an acid plus an alkali is a salt and water.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products of an acid plus a metal is a salt and hydrogen gas.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test for the presence of hydrogen gas is that a lit splint will produce a squeaky pop.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reaction between H</a:t>
            </a:r>
            <a:r>
              <a:rPr lang="en-GB" sz="2400" baseline="-25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SO</a:t>
            </a:r>
            <a:r>
              <a:rPr lang="en-GB" sz="2400" baseline="-25000" dirty="0">
                <a:latin typeface="Comic Sans MS" panose="030F0702030302020204" pitchFamily="66" charset="0"/>
              </a:rPr>
              <a:t>4</a:t>
            </a:r>
            <a:r>
              <a:rPr lang="en-GB" sz="2400" dirty="0">
                <a:latin typeface="Comic Sans MS" panose="030F0702030302020204" pitchFamily="66" charset="0"/>
              </a:rPr>
              <a:t>, sulphuric acid, and ammonium hydroxide (an alkali) produces ammonium sulphate (a salt). This is widely used as a fertiliser.</a:t>
            </a:r>
          </a:p>
          <a:p>
            <a:pPr marL="18900">
              <a:buSzPct val="110000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0526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5293</TotalTime>
  <Words>299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422</cp:revision>
  <cp:lastPrinted>2016-09-29T14:32:46Z</cp:lastPrinted>
  <dcterms:created xsi:type="dcterms:W3CDTF">2014-09-06T19:55:35Z</dcterms:created>
  <dcterms:modified xsi:type="dcterms:W3CDTF">2021-03-28T16:40:03Z</dcterms:modified>
</cp:coreProperties>
</file>