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fjbWdM0elXnXtK6ZRCByA==" hashData="hCe+bahEEEYSO/nMxju+u1dVIu7wDpDOWmCcNabzgu0MSKXiPvG4bledRRgD3FGZetGraqPuxd+7Csa3EAjmR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 varScale="1">
        <p:scale>
          <a:sx n="68" d="100"/>
          <a:sy n="68" d="100"/>
        </p:scale>
        <p:origin x="1548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31/03/2021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labels fly into position 1 to 8 in the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91319" y="5230094"/>
            <a:ext cx="8361363" cy="14178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the purpose of digestion is?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tell us what any of the organs of the digestive system do?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4240888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How many organs </a:t>
            </a:r>
          </a:p>
          <a:p>
            <a:r>
              <a:rPr lang="en-GB" dirty="0">
                <a:latin typeface="Comic Sans MS" panose="030F0702030302020204" pitchFamily="66" charset="0"/>
              </a:rPr>
              <a:t>(numbers 1 to 8) can you name using </a:t>
            </a:r>
          </a:p>
          <a:p>
            <a:r>
              <a:rPr lang="en-GB" dirty="0">
                <a:latin typeface="Comic Sans MS" panose="030F0702030302020204" pitchFamily="66" charset="0"/>
              </a:rPr>
              <a:t>the words on the left. You have </a:t>
            </a:r>
          </a:p>
          <a:p>
            <a:r>
              <a:rPr lang="en-GB" dirty="0">
                <a:latin typeface="Comic Sans MS" panose="030F0702030302020204" pitchFamily="66" charset="0"/>
              </a:rPr>
              <a:t>one minute to look before hands up.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44624"/>
            <a:ext cx="5764857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THE HUMAN DIGESTIVE SYSTEM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6372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EAF57A1F-B488-4241-8B1D-E5C8426001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003705"/>
            <a:ext cx="3230882" cy="357742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CC158E4-2B7E-4A49-A9AE-87958EB4F333}"/>
              </a:ext>
            </a:extLst>
          </p:cNvPr>
          <p:cNvSpPr txBox="1"/>
          <p:nvPr/>
        </p:nvSpPr>
        <p:spPr>
          <a:xfrm>
            <a:off x="1867006" y="2916788"/>
            <a:ext cx="21644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Oesophagus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CC23EE-3D4F-4356-AC10-405B6C02FB35}"/>
              </a:ext>
            </a:extLst>
          </p:cNvPr>
          <p:cNvSpPr txBox="1"/>
          <p:nvPr/>
        </p:nvSpPr>
        <p:spPr>
          <a:xfrm>
            <a:off x="352729" y="2903975"/>
            <a:ext cx="1156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Mouth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68A4B0-7BE7-4026-A5B1-2E73BEE30365}"/>
              </a:ext>
            </a:extLst>
          </p:cNvPr>
          <p:cNvSpPr txBox="1"/>
          <p:nvPr/>
        </p:nvSpPr>
        <p:spPr>
          <a:xfrm>
            <a:off x="352729" y="3314239"/>
            <a:ext cx="1156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Anus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32029F-FDA8-42D7-B82D-634FA1948638}"/>
              </a:ext>
            </a:extLst>
          </p:cNvPr>
          <p:cNvSpPr txBox="1"/>
          <p:nvPr/>
        </p:nvSpPr>
        <p:spPr>
          <a:xfrm>
            <a:off x="352728" y="3756784"/>
            <a:ext cx="158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Stomach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94B4E7-5E4E-45FF-87F6-9044760ABF75}"/>
              </a:ext>
            </a:extLst>
          </p:cNvPr>
          <p:cNvSpPr txBox="1"/>
          <p:nvPr/>
        </p:nvSpPr>
        <p:spPr>
          <a:xfrm>
            <a:off x="1867007" y="2485706"/>
            <a:ext cx="2732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Large intestine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985CE1-18D6-4B4C-B54A-3BF805B6DF5F}"/>
              </a:ext>
            </a:extLst>
          </p:cNvPr>
          <p:cNvSpPr txBox="1"/>
          <p:nvPr/>
        </p:nvSpPr>
        <p:spPr>
          <a:xfrm>
            <a:off x="1867005" y="3314239"/>
            <a:ext cx="1804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Rectum	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2BA05D-4EDB-40DB-B89A-4EF517B59D98}"/>
              </a:ext>
            </a:extLst>
          </p:cNvPr>
          <p:cNvSpPr txBox="1"/>
          <p:nvPr/>
        </p:nvSpPr>
        <p:spPr>
          <a:xfrm>
            <a:off x="1825473" y="3729162"/>
            <a:ext cx="2596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Small</a:t>
            </a:r>
            <a:r>
              <a:rPr lang="en-GB" sz="2400" b="1" dirty="0">
                <a:latin typeface="Comic Sans MS" panose="030F0702030302020204" pitchFamily="66" charset="0"/>
              </a:rPr>
              <a:t> </a:t>
            </a:r>
            <a:r>
              <a:rPr lang="en-GB" sz="2000" b="1" dirty="0">
                <a:latin typeface="Comic Sans MS" panose="030F0702030302020204" pitchFamily="66" charset="0"/>
              </a:rPr>
              <a:t>intestine</a:t>
            </a:r>
            <a:r>
              <a:rPr lang="en-GB" sz="2400" b="1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32A132-AC2C-435E-A52F-1BF9927324D3}"/>
              </a:ext>
            </a:extLst>
          </p:cNvPr>
          <p:cNvSpPr txBox="1"/>
          <p:nvPr/>
        </p:nvSpPr>
        <p:spPr>
          <a:xfrm>
            <a:off x="352730" y="2471927"/>
            <a:ext cx="1156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Liver	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C08EA6-3B04-4804-AD30-A400882BA776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6C36B9-3845-4F1D-A590-8EDE50D6319E}"/>
              </a:ext>
            </a:extLst>
          </p:cNvPr>
          <p:cNvSpPr/>
          <p:nvPr/>
        </p:nvSpPr>
        <p:spPr>
          <a:xfrm>
            <a:off x="391318" y="5230094"/>
            <a:ext cx="8361363" cy="14178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you think the purpose of digestion is?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Break down food into soluble molecules for absorption into the blood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tell us what any of the organs of the digestive system do?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0.5592 -0.18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1" y="-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79201 -0.1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1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59167 -0.066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83" y="-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022E-16 L 0.77621 0.107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2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022E-16 L 0.34184 0.089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7 L 0.26788 0.1296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0.50069 0.009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35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6 L 0.46371 -0.2208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77" y="-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  <p:bldP spid="10" grpId="0"/>
      <p:bldP spid="12" grpId="0"/>
      <p:bldP spid="13" grpId="0"/>
      <p:bldP spid="16" grpId="0"/>
      <p:bldP spid="17" grpId="0"/>
      <p:bldP spid="3" grpId="0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5168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purpose of digestion is to turn large insoluble pieces of food into the smaller soluble molecules it is made from.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Food is broken up in the mouth and digestive juices from saliva are added.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broken down food is absorbed into the blood in the small intestines.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Food is pushed through the digestive system by muscle contractions called </a:t>
            </a:r>
            <a:r>
              <a:rPr lang="en-GB" sz="2400" b="1" dirty="0">
                <a:latin typeface="Comic Sans MS" panose="030F0702030302020204" pitchFamily="66" charset="0"/>
              </a:rPr>
              <a:t>peristalsis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Bacteria in our digestive system help to keep it healthy.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601420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225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247</cp:revision>
  <cp:lastPrinted>2016-09-29T14:32:46Z</cp:lastPrinted>
  <dcterms:created xsi:type="dcterms:W3CDTF">2014-09-06T19:55:35Z</dcterms:created>
  <dcterms:modified xsi:type="dcterms:W3CDTF">2021-03-31T19:36:21Z</dcterms:modified>
</cp:coreProperties>
</file>