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dUipuFpjPLV5rmtBMez1Q==" hashData="Zweu9yAz6DoJNhLm/qRx0hJrL6WMv/KY2gDBzzW7ZhQHfq0Mg2+OsK44q6lZe0/rXWEqMYLLDnf0Yp6ASuE/F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 varScale="1">
        <p:scale>
          <a:sx n="65" d="100"/>
          <a:sy n="65" d="100"/>
        </p:scale>
        <p:origin x="16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7F4D8F8-A861-4558-8258-D3A6C98B1183}"/>
              </a:ext>
            </a:extLst>
          </p:cNvPr>
          <p:cNvSpPr txBox="1"/>
          <p:nvPr/>
        </p:nvSpPr>
        <p:spPr>
          <a:xfrm>
            <a:off x="179512" y="5982379"/>
            <a:ext cx="8752681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If a negative ruler was brought near to the paper what would happen?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980728"/>
            <a:ext cx="864096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Look at the diagrams below to answer the following questions.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STATIC ELECTRICITY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4992" y="6669360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5E6957F-EB25-43D8-8BE1-40B1A74F9C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8640960" cy="33692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A2B7C9-2A3D-465D-9E37-1B38ADAFF9A9}"/>
              </a:ext>
            </a:extLst>
          </p:cNvPr>
          <p:cNvSpPr txBox="1"/>
          <p:nvPr/>
        </p:nvSpPr>
        <p:spPr>
          <a:xfrm>
            <a:off x="263918" y="1351365"/>
            <a:ext cx="864096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How many positive and negative charges are on the cloth and ruler to begin with?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After they are rubbed together what happens?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What happens to the charges in the paper when the ruler is brought near the paper?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What do opposite charges do to each other?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9731DC-955C-4551-A14F-9BCF413FE5E6}"/>
              </a:ext>
            </a:extLst>
          </p:cNvPr>
          <p:cNvSpPr txBox="1"/>
          <p:nvPr/>
        </p:nvSpPr>
        <p:spPr>
          <a:xfrm>
            <a:off x="263918" y="1351365"/>
            <a:ext cx="864096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Four positive and four negative.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After they are rubbed together what happens?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What happens to the charges in the paper when the ruler is brought near the paper?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What do opposite charges do to each other?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171E22-6DB6-40CF-AB4B-7831780A86E3}"/>
              </a:ext>
            </a:extLst>
          </p:cNvPr>
          <p:cNvSpPr txBox="1"/>
          <p:nvPr/>
        </p:nvSpPr>
        <p:spPr>
          <a:xfrm>
            <a:off x="263918" y="1351365"/>
            <a:ext cx="864096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Four positive and four negative.</a:t>
            </a:r>
          </a:p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Negative charges move to the cloth.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What happens to the charges in the paper when the ruler is brought near the paper?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What do opposite charges do to each other?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776003-5953-41DD-8326-C4DACEEDCBBE}"/>
              </a:ext>
            </a:extLst>
          </p:cNvPr>
          <p:cNvSpPr txBox="1"/>
          <p:nvPr/>
        </p:nvSpPr>
        <p:spPr>
          <a:xfrm>
            <a:off x="263918" y="1351365"/>
            <a:ext cx="864096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Four positive and four negative.</a:t>
            </a:r>
          </a:p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Negative charges move to the cloth.</a:t>
            </a:r>
          </a:p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The negative charges move towards the top.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Comic Sans MS" panose="030F0702030302020204" pitchFamily="66" charset="0"/>
              </a:rPr>
              <a:t>What do opposite charges do to each other?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F5AD35-5B61-40ED-BB8D-ADCB996713D0}"/>
              </a:ext>
            </a:extLst>
          </p:cNvPr>
          <p:cNvSpPr txBox="1"/>
          <p:nvPr/>
        </p:nvSpPr>
        <p:spPr>
          <a:xfrm>
            <a:off x="263918" y="1351365"/>
            <a:ext cx="8640960" cy="108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Four positive and four negative.</a:t>
            </a:r>
          </a:p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Negative charges move to the cloth.</a:t>
            </a:r>
          </a:p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The negative charges move towards the top.</a:t>
            </a:r>
          </a:p>
          <a:p>
            <a:pPr marL="342900" indent="-342900">
              <a:buAutoNum type="arabicPeriod"/>
            </a:pPr>
            <a:r>
              <a:rPr lang="en-GB" sz="1600" b="1" dirty="0">
                <a:latin typeface="Comic Sans MS" panose="030F0702030302020204" pitchFamily="66" charset="0"/>
              </a:rPr>
              <a:t>Attract each other.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9D269-CC21-4E9F-8194-E7EBF3A3EAD2}"/>
              </a:ext>
            </a:extLst>
          </p:cNvPr>
          <p:cNvSpPr txBox="1"/>
          <p:nvPr/>
        </p:nvSpPr>
        <p:spPr>
          <a:xfrm>
            <a:off x="-2628800" y="2816989"/>
            <a:ext cx="2232248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Use zoom function is slide show.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13986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Electrons carrying negative charge can move from one object to another.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an object loses electrons it becomes positive, if it gains electrons it becomes negative.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Charged objects can make the charges in a neutral object move, this means one side of the object becomes more negative or positive and the </a:t>
            </a:r>
            <a:r>
              <a:rPr lang="en-GB" sz="2400" b="1" dirty="0">
                <a:latin typeface="Comic Sans MS" panose="030F0702030302020204" pitchFamily="66" charset="0"/>
              </a:rPr>
              <a:t>charged object</a:t>
            </a:r>
            <a:r>
              <a:rPr lang="en-GB" sz="2400" dirty="0">
                <a:latin typeface="Comic Sans MS" panose="030F0702030302020204" pitchFamily="66" charset="0"/>
              </a:rPr>
              <a:t> can attract the </a:t>
            </a:r>
            <a:r>
              <a:rPr lang="en-GB" sz="2400" b="1" dirty="0">
                <a:latin typeface="Comic Sans MS" panose="030F0702030302020204" pitchFamily="66" charset="0"/>
              </a:rPr>
              <a:t>neutral object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a lot of charge builds up on an object and we touch it we can get a shock as the excess charge can flow through us to the ground.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7662</TotalTime>
  <Words>344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603</cp:revision>
  <cp:lastPrinted>2016-09-29T14:32:46Z</cp:lastPrinted>
  <dcterms:created xsi:type="dcterms:W3CDTF">2014-09-06T19:55:35Z</dcterms:created>
  <dcterms:modified xsi:type="dcterms:W3CDTF">2021-03-31T18:12:32Z</dcterms:modified>
</cp:coreProperties>
</file>