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gbjMvKYFE465rWUSYrX1Q==" hashData="/+iUSJ5uESK8/1byHx6UjX+8wu3QJbcW/u0U4mQA1EbUL5NHIUSgGjinJBpkNJ3XqWXzoz75V/8aA7LwoKrVh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01/04/2021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01/04/2021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what you notice the reactions below have in common.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OXIDATION REACTIONS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12" name="Picture 11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F7D7E5CB-2474-4D39-89E2-C2A9C51579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48959"/>
            <a:ext cx="8856984" cy="256016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4E0AB13-4273-4F04-BBB8-95125A363BBB}"/>
              </a:ext>
            </a:extLst>
          </p:cNvPr>
          <p:cNvSpPr/>
          <p:nvPr/>
        </p:nvSpPr>
        <p:spPr>
          <a:xfrm>
            <a:off x="0" y="5391218"/>
            <a:ext cx="9144000" cy="1224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words to reveal the names of some oxidation reactions.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STRUING	UBNIGNR	SPIERATRION 	BWRONING APLEP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B9022E-3265-4A2C-9F17-7EE0B924C1F4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C07E96-937B-464F-9E5B-780EFCA11D37}"/>
              </a:ext>
            </a:extLst>
          </p:cNvPr>
          <p:cNvSpPr/>
          <p:nvPr/>
        </p:nvSpPr>
        <p:spPr>
          <a:xfrm>
            <a:off x="0" y="5391218"/>
            <a:ext cx="9144000" cy="1224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words to reveal the names of some oxidation reactions.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RUSTING	UBNIGNR	SPIERATRION 	BWRONING APLEP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AD1E19-8123-43CF-8208-3095A8470A47}"/>
              </a:ext>
            </a:extLst>
          </p:cNvPr>
          <p:cNvSpPr/>
          <p:nvPr/>
        </p:nvSpPr>
        <p:spPr>
          <a:xfrm>
            <a:off x="0" y="5391218"/>
            <a:ext cx="9144000" cy="1224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words to reveal the names of some oxidation reactions.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RUSTING	BURNING	SPIERATRION 	BWRONING APLEP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82D143-B504-494B-BDC2-BD2B076DA66C}"/>
              </a:ext>
            </a:extLst>
          </p:cNvPr>
          <p:cNvSpPr/>
          <p:nvPr/>
        </p:nvSpPr>
        <p:spPr>
          <a:xfrm>
            <a:off x="0" y="5391218"/>
            <a:ext cx="9144000" cy="1224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words to reveal the names of some oxidation reactions.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RUSTING	BURNING	RESPIRATION 	BWRONING APLEP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B91A40-B8CF-430A-8F9D-B554EC8165B6}"/>
              </a:ext>
            </a:extLst>
          </p:cNvPr>
          <p:cNvSpPr/>
          <p:nvPr/>
        </p:nvSpPr>
        <p:spPr>
          <a:xfrm>
            <a:off x="0" y="5391218"/>
            <a:ext cx="9144000" cy="1224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words to reveal the names of some oxidation reactions.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RUSTING	BURNING	RESPIRATION 	BROWNING APPLE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3088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Oxidation reactions are very common and essential for life.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 oxidation reactions oxygen is added forming an oxide.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Carbon is oxidised to carbon dioxide releasing useful heat.</a:t>
            </a:r>
          </a:p>
          <a:p>
            <a:pPr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Iron is oxidised to iron oxide (rust) which we don’t want and is slowed down by painting metals.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4492</TotalTime>
  <Words>206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376</cp:revision>
  <cp:lastPrinted>2016-09-29T14:32:46Z</cp:lastPrinted>
  <dcterms:created xsi:type="dcterms:W3CDTF">2014-09-06T19:55:35Z</dcterms:created>
  <dcterms:modified xsi:type="dcterms:W3CDTF">2021-04-01T15:40:33Z</dcterms:modified>
</cp:coreProperties>
</file>