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NDHiv6V5aX7pNDCpR9IjzQ==" hashData="f1X3wuQdIao1GxOH0DtoU30bpRGK7DiXWHH6QRVbVxgfVsR2IyG+5UzrczWdABpnJ9AzR+uAjaG08zp4VvAuU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249" autoAdjust="0"/>
  </p:normalViewPr>
  <p:slideViewPr>
    <p:cSldViewPr>
      <p:cViewPr varScale="1">
        <p:scale>
          <a:sx n="68" d="100"/>
          <a:sy n="68" d="100"/>
        </p:scale>
        <p:origin x="154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31/03/2021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See slide show for sequence.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DBDFF54-C6F1-4D64-9337-E1F96195421A}"/>
              </a:ext>
            </a:extLst>
          </p:cNvPr>
          <p:cNvSpPr/>
          <p:nvPr/>
        </p:nvSpPr>
        <p:spPr>
          <a:xfrm>
            <a:off x="323528" y="5184576"/>
            <a:ext cx="8361363" cy="16288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are we working against in the examples?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TIRICFON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Where is the energy going?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                                          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If we lift a bowling ball, what are we working against?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GVITRAY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Where is the energy going? </a:t>
            </a:r>
            <a:endParaRPr lang="en-GB" sz="20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B45ACD2-9A8A-4086-83EB-47A9BEF20EC8}"/>
              </a:ext>
            </a:extLst>
          </p:cNvPr>
          <p:cNvSpPr/>
          <p:nvPr/>
        </p:nvSpPr>
        <p:spPr>
          <a:xfrm>
            <a:off x="323528" y="5184576"/>
            <a:ext cx="8361363" cy="16288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are we working against in the examples?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FRICTION</a:t>
            </a:r>
          </a:p>
          <a:p>
            <a:pPr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Where is the energy going? 					        If we lift a bowling ball, what are we working against?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GVITRAY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Where is the energy going? </a:t>
            </a:r>
            <a:endParaRPr lang="en-GB" sz="20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98874" y="1003365"/>
            <a:ext cx="8368918" cy="92333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NOW; </a:t>
            </a:r>
            <a:r>
              <a:rPr lang="en-GB" dirty="0">
                <a:latin typeface="Comic Sans MS" panose="030F0702030302020204" pitchFamily="66" charset="0"/>
              </a:rPr>
              <a:t>The energy required to move something can be calculated by multiplying</a:t>
            </a:r>
            <a:r>
              <a:rPr lang="en-GB" b="1" dirty="0">
                <a:latin typeface="Comic Sans MS" panose="030F0702030302020204" pitchFamily="66" charset="0"/>
              </a:rPr>
              <a:t> force by distance</a:t>
            </a:r>
            <a:r>
              <a:rPr lang="en-GB" dirty="0">
                <a:latin typeface="Comic Sans MS" panose="030F0702030302020204" pitchFamily="66" charset="0"/>
              </a:rPr>
              <a:t>. Calculate the energy required to move the mower and stones in </a:t>
            </a:r>
            <a:r>
              <a:rPr lang="en-GB" b="1" dirty="0">
                <a:latin typeface="Comic Sans MS" panose="030F0702030302020204" pitchFamily="66" charset="0"/>
              </a:rPr>
              <a:t>A. </a:t>
            </a:r>
            <a:r>
              <a:rPr lang="en-GB" dirty="0">
                <a:latin typeface="Comic Sans MS" panose="030F0702030302020204" pitchFamily="66" charset="0"/>
              </a:rPr>
              <a:t>and </a:t>
            </a:r>
            <a:r>
              <a:rPr lang="en-GB" b="1" dirty="0">
                <a:latin typeface="Comic Sans MS" panose="030F0702030302020204" pitchFamily="66" charset="0"/>
              </a:rPr>
              <a:t>B.</a:t>
            </a:r>
            <a:r>
              <a:rPr lang="en-GB" dirty="0">
                <a:latin typeface="Comic Sans MS" panose="030F0702030302020204" pitchFamily="66" charset="0"/>
              </a:rPr>
              <a:t> below (multiply force x distance).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16632"/>
            <a:ext cx="8361363" cy="83185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WORK AND ENERGY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92280" y="6647493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E8B43E06-55DF-4C21-8B05-3B6E33133CD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165" y="1953184"/>
            <a:ext cx="8689663" cy="3132000"/>
          </a:xfrm>
          <a:prstGeom prst="rect">
            <a:avLst/>
          </a:prstGeom>
        </p:spPr>
      </p:pic>
      <p:pic>
        <p:nvPicPr>
          <p:cNvPr id="9" name="Picture 8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D36ECE7A-F410-4594-8472-0C48AB8E900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164" y="1953184"/>
            <a:ext cx="8689664" cy="3132000"/>
          </a:xfrm>
          <a:prstGeom prst="rect">
            <a:avLst/>
          </a:prstGeom>
        </p:spPr>
      </p:pic>
      <p:pic>
        <p:nvPicPr>
          <p:cNvPr id="16" name="Picture 15" descr="Diagram&#10;&#10;Description automatically generated">
            <a:extLst>
              <a:ext uri="{FF2B5EF4-FFF2-40B4-BE49-F238E27FC236}">
                <a16:creationId xmlns:a16="http://schemas.microsoft.com/office/drawing/2014/main" id="{9691B489-2C75-4F56-9441-9A2236D1051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926695"/>
            <a:ext cx="3641769" cy="322186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4B3F93D-66D4-44FF-82BD-096D133BEADB}"/>
              </a:ext>
            </a:extLst>
          </p:cNvPr>
          <p:cNvSpPr/>
          <p:nvPr/>
        </p:nvSpPr>
        <p:spPr>
          <a:xfrm>
            <a:off x="323528" y="5184576"/>
            <a:ext cx="8361363" cy="16288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are we working against in the examples?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FRICTION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Where is the energy going?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Converted to heat.</a:t>
            </a:r>
          </a:p>
          <a:p>
            <a:pPr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If we lift a bowling ball, what are we working against?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 GVITRAY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Where is the energy going? </a:t>
            </a:r>
            <a:endParaRPr lang="en-GB" sz="20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40BE152-2DBD-4331-84D1-2C0D4A7D4027}"/>
              </a:ext>
            </a:extLst>
          </p:cNvPr>
          <p:cNvSpPr/>
          <p:nvPr/>
        </p:nvSpPr>
        <p:spPr>
          <a:xfrm>
            <a:off x="323528" y="5184576"/>
            <a:ext cx="8361363" cy="16288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are we working against in the examples?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FRICTION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Where is the energy going?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Converted to heat.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If we lift a bowling ball, what are we working against?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GRAVITY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Where is the energy going? </a:t>
            </a:r>
            <a:endParaRPr lang="en-GB" sz="20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0B354BD-564D-4FF6-BD61-6C7E71B7C0C1}"/>
              </a:ext>
            </a:extLst>
          </p:cNvPr>
          <p:cNvSpPr/>
          <p:nvPr/>
        </p:nvSpPr>
        <p:spPr>
          <a:xfrm>
            <a:off x="323528" y="5184576"/>
            <a:ext cx="8361363" cy="16288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are we working against in the examples?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FRICTION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Where is the energy going?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Converted to heat.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If we lift a bowling ball, what are we working against?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GRAVITY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Where is the energy going?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Increases the GPE of the ball.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4AA13C2-F1C3-4B2C-9134-81A314B178FA}"/>
              </a:ext>
            </a:extLst>
          </p:cNvPr>
          <p:cNvSpPr txBox="1"/>
          <p:nvPr/>
        </p:nvSpPr>
        <p:spPr>
          <a:xfrm>
            <a:off x="-2628800" y="2816989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0" grpId="0" animBg="1"/>
      <p:bldP spid="11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480900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</a:p>
          <a:p>
            <a:pPr>
              <a:defRPr/>
            </a:pP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The work done by a force is equal to the energy transferred.</a:t>
            </a: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5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Work done (joules) = Force (N) x Distance moved (m)</a:t>
            </a:r>
          </a:p>
          <a:p>
            <a:pPr marL="18900">
              <a:buSzPct val="110000"/>
              <a:defRPr/>
            </a:pPr>
            <a:endParaRPr lang="en-GB" sz="105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Work done against gravity is equal to the GPE gained by the object raised.</a:t>
            </a:r>
          </a:p>
          <a:p>
            <a:pPr marL="18900">
              <a:buSzPct val="110000"/>
              <a:defRPr/>
            </a:pPr>
            <a:endParaRPr lang="en-GB" sz="105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Work done against friction ends up as heat (like rubbing your hands).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If a force speeds an object up the work done can increase the kinetic energy of the object.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92280" y="6677273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3581</TotalTime>
  <Words>359</Words>
  <Application>Microsoft Office PowerPoint</Application>
  <PresentationFormat>On-screen Show (4:3)</PresentationFormat>
  <Paragraphs>44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284</cp:revision>
  <cp:lastPrinted>2016-09-29T14:32:46Z</cp:lastPrinted>
  <dcterms:created xsi:type="dcterms:W3CDTF">2014-09-06T19:55:35Z</dcterms:created>
  <dcterms:modified xsi:type="dcterms:W3CDTF">2021-03-31T20:26:28Z</dcterms:modified>
</cp:coreProperties>
</file>