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SBw3RBVBI/iTze1phhqxQ==" hashData="eMjzce/IyNNA7j/KUUypeHnxRozWB4UzCXwN04qh/YRqJbFVsC8CYglOxgCCxhgcH4nx/qInxs3gbAN3xwMyW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Sharp" initials="AS" lastIdx="1" clrIdx="0">
    <p:extLst>
      <p:ext uri="{19B8F6BF-5375-455C-9EA6-DF929625EA0E}">
        <p15:presenceInfo xmlns:p15="http://schemas.microsoft.com/office/powerpoint/2012/main" userId="7a612f8827154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0353" autoAdjust="0"/>
  </p:normalViewPr>
  <p:slideViewPr>
    <p:cSldViewPr>
      <p:cViewPr varScale="1">
        <p:scale>
          <a:sx n="65" d="100"/>
          <a:sy n="65" d="100"/>
        </p:scale>
        <p:origin x="16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28/03/2021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Questions appears in slide show.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06C698-7604-4C21-B97C-9E2C305F5A75}"/>
              </a:ext>
            </a:extLst>
          </p:cNvPr>
          <p:cNvSpPr txBox="1"/>
          <p:nvPr/>
        </p:nvSpPr>
        <p:spPr>
          <a:xfrm>
            <a:off x="251520" y="980728"/>
            <a:ext cx="864096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 IT NOW</a:t>
            </a:r>
            <a:r>
              <a:rPr lang="en-GB" dirty="0">
                <a:latin typeface="Comic Sans MS" panose="030F0702030302020204" pitchFamily="66" charset="0"/>
              </a:rPr>
              <a:t>; Write down the order of the planets starting with the planet closest to the sun.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8" y="116632"/>
            <a:ext cx="8361363" cy="8002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</a:p>
          <a:p>
            <a:pPr>
              <a:defRPr/>
            </a:pPr>
            <a:r>
              <a:rPr lang="en-GB" sz="2200" b="1" dirty="0">
                <a:latin typeface="Comic Sans MS" panose="030F0702030302020204" pitchFamily="66" charset="0"/>
              </a:rPr>
              <a:t>OUR SOLAR SYSTEM, GALAXIES AND THE UNIVERSE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F4F5C75-4E2C-4583-8D34-63EBE068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0272" y="6608744"/>
            <a:ext cx="2895600" cy="280119"/>
          </a:xfrm>
        </p:spPr>
        <p:txBody>
          <a:bodyPr/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4D8F8-A861-4558-8258-D3A6C98B1183}"/>
              </a:ext>
            </a:extLst>
          </p:cNvPr>
          <p:cNvSpPr txBox="1"/>
          <p:nvPr/>
        </p:nvSpPr>
        <p:spPr>
          <a:xfrm>
            <a:off x="139799" y="5589240"/>
            <a:ext cx="8752681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u="sng" dirty="0">
                <a:latin typeface="Comic Sans MS" panose="030F0702030302020204" pitchFamily="66" charset="0"/>
              </a:rPr>
              <a:t>Stretch</a:t>
            </a: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The ‘jumbled’ table tells us how long each planet takes to go round the sun once, the </a:t>
            </a:r>
            <a:r>
              <a:rPr lang="en-GB" b="1" dirty="0">
                <a:latin typeface="Comic Sans MS" panose="030F0702030302020204" pitchFamily="66" charset="0"/>
              </a:rPr>
              <a:t>orbit time</a:t>
            </a:r>
            <a:r>
              <a:rPr lang="en-GB" dirty="0">
                <a:latin typeface="Comic Sans MS" panose="030F0702030302020204" pitchFamily="66" charset="0"/>
              </a:rPr>
              <a:t>. Use your do it now to write a sentence describing the pattern.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302DBDF-9286-4205-BA19-6B1003A38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016825" cy="299762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168C45-B019-4957-AD66-FD70EEC3D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98983"/>
              </p:ext>
            </p:extLst>
          </p:nvPr>
        </p:nvGraphicFramePr>
        <p:xfrm>
          <a:off x="1746899" y="4846622"/>
          <a:ext cx="5618353" cy="59848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76953">
                  <a:extLst>
                    <a:ext uri="{9D8B030D-6E8A-4147-A177-3AD203B41FA5}">
                      <a16:colId xmlns:a16="http://schemas.microsoft.com/office/drawing/2014/main" val="798904113"/>
                    </a:ext>
                  </a:extLst>
                </a:gridCol>
                <a:gridCol w="607856">
                  <a:extLst>
                    <a:ext uri="{9D8B030D-6E8A-4147-A177-3AD203B41FA5}">
                      <a16:colId xmlns:a16="http://schemas.microsoft.com/office/drawing/2014/main" val="4293320181"/>
                    </a:ext>
                  </a:extLst>
                </a:gridCol>
                <a:gridCol w="540381">
                  <a:extLst>
                    <a:ext uri="{9D8B030D-6E8A-4147-A177-3AD203B41FA5}">
                      <a16:colId xmlns:a16="http://schemas.microsoft.com/office/drawing/2014/main" val="3659515415"/>
                    </a:ext>
                  </a:extLst>
                </a:gridCol>
                <a:gridCol w="599911">
                  <a:extLst>
                    <a:ext uri="{9D8B030D-6E8A-4147-A177-3AD203B41FA5}">
                      <a16:colId xmlns:a16="http://schemas.microsoft.com/office/drawing/2014/main" val="3633131708"/>
                    </a:ext>
                  </a:extLst>
                </a:gridCol>
                <a:gridCol w="480851">
                  <a:extLst>
                    <a:ext uri="{9D8B030D-6E8A-4147-A177-3AD203B41FA5}">
                      <a16:colId xmlns:a16="http://schemas.microsoft.com/office/drawing/2014/main" val="3454822864"/>
                    </a:ext>
                  </a:extLst>
                </a:gridCol>
                <a:gridCol w="599269">
                  <a:extLst>
                    <a:ext uri="{9D8B030D-6E8A-4147-A177-3AD203B41FA5}">
                      <a16:colId xmlns:a16="http://schemas.microsoft.com/office/drawing/2014/main" val="3915687403"/>
                    </a:ext>
                  </a:extLst>
                </a:gridCol>
                <a:gridCol w="519530">
                  <a:extLst>
                    <a:ext uri="{9D8B030D-6E8A-4147-A177-3AD203B41FA5}">
                      <a16:colId xmlns:a16="http://schemas.microsoft.com/office/drawing/2014/main" val="2695494195"/>
                    </a:ext>
                  </a:extLst>
                </a:gridCol>
                <a:gridCol w="540381">
                  <a:extLst>
                    <a:ext uri="{9D8B030D-6E8A-4147-A177-3AD203B41FA5}">
                      <a16:colId xmlns:a16="http://schemas.microsoft.com/office/drawing/2014/main" val="2461956727"/>
                    </a:ext>
                  </a:extLst>
                </a:gridCol>
                <a:gridCol w="653221">
                  <a:extLst>
                    <a:ext uri="{9D8B030D-6E8A-4147-A177-3AD203B41FA5}">
                      <a16:colId xmlns:a16="http://schemas.microsoft.com/office/drawing/2014/main" val="298835599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Earth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Saturn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Mercury</a:t>
                      </a:r>
                      <a:endParaRPr lang="en-GB" sz="10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Mars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Neptune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Venus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Uranus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Jupiter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66575"/>
                  </a:ext>
                </a:extLst>
              </a:tr>
              <a:tr h="30899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Orbit time</a:t>
                      </a: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GB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(earth years)</a:t>
                      </a:r>
                      <a:endParaRPr lang="en-GB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1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160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84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854103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9C103F-4B73-464D-860A-61B871AD1CAB}"/>
              </a:ext>
            </a:extLst>
          </p:cNvPr>
          <p:cNvSpPr txBox="1"/>
          <p:nvPr/>
        </p:nvSpPr>
        <p:spPr>
          <a:xfrm>
            <a:off x="139799" y="5589471"/>
            <a:ext cx="8752681" cy="1015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u="sng" dirty="0">
                <a:latin typeface="Comic Sans MS" panose="030F0702030302020204" pitchFamily="66" charset="0"/>
              </a:rPr>
              <a:t>Stretch</a:t>
            </a:r>
          </a:p>
          <a:p>
            <a:pPr>
              <a:defRPr/>
            </a:pPr>
            <a:r>
              <a:rPr lang="en-GB" b="1" dirty="0">
                <a:latin typeface="Comic Sans MS" panose="030F0702030302020204" pitchFamily="66" charset="0"/>
              </a:rPr>
              <a:t>The further the planet is from the sun the longer it takes to orbit.</a:t>
            </a:r>
          </a:p>
        </p:txBody>
      </p:sp>
      <p:pic>
        <p:nvPicPr>
          <p:cNvPr id="2" name="Solar System Model (Accurate Speed Animation)">
            <a:hlinkClick r:id="" action="ppaction://media"/>
            <a:extLst>
              <a:ext uri="{FF2B5EF4-FFF2-40B4-BE49-F238E27FC236}">
                <a16:creationId xmlns:a16="http://schemas.microsoft.com/office/drawing/2014/main" id="{4C18EE7A-AD33-45E5-988C-C313337D31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6" y="116632"/>
            <a:ext cx="9144000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94DB90-64E0-4B61-AA48-B08E2AF1492E}"/>
              </a:ext>
            </a:extLst>
          </p:cNvPr>
          <p:cNvSpPr txBox="1"/>
          <p:nvPr/>
        </p:nvSpPr>
        <p:spPr>
          <a:xfrm>
            <a:off x="139799" y="5517232"/>
            <a:ext cx="8752681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u="sng" dirty="0">
                <a:latin typeface="Comic Sans MS" panose="030F0702030302020204" pitchFamily="66" charset="0"/>
              </a:rPr>
              <a:t>Watch</a:t>
            </a:r>
            <a:endParaRPr lang="en-GB" b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Mercury completes five orbits for earth’s one. Can you count them?! What’s missing?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E86C0-EADF-4120-805B-7C4CE4A4821B}"/>
              </a:ext>
            </a:extLst>
          </p:cNvPr>
          <p:cNvSpPr txBox="1"/>
          <p:nvPr/>
        </p:nvSpPr>
        <p:spPr>
          <a:xfrm>
            <a:off x="-2628800" y="2816989"/>
            <a:ext cx="223224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Sequence on click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slide show.</a:t>
            </a:r>
          </a:p>
        </p:txBody>
      </p:sp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  <p:bldP spid="14" grpId="0" animBg="1"/>
      <p:bldP spid="10" grpId="0" animBg="1"/>
      <p:bldP spid="9" grpId="0" animBg="1"/>
      <p:bldP spid="9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24172"/>
            <a:ext cx="8361363" cy="59708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</a:rPr>
              <a:t>SUMMARY</a:t>
            </a:r>
          </a:p>
          <a:p>
            <a:pPr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Our solar system is made up of eight planets held in elliptical orbits around the sun by the pull of gravity.</a:t>
            </a: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Our sun is one of billions of stars in our own galaxy called the </a:t>
            </a:r>
            <a:r>
              <a:rPr lang="en-GB" sz="2400" b="1" dirty="0">
                <a:latin typeface="Comic Sans MS" panose="030F0702030302020204" pitchFamily="66" charset="0"/>
              </a:rPr>
              <a:t>milky way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A light year is a measure of distance. It is the distance travelled by light in one year.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Our nearest star is Alpha Centauri, 4.4 light years away. The milky way galaxy is 100,00 light years across.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The universe is all know space and matter. It contains billions </a:t>
            </a:r>
            <a:r>
              <a:rPr lang="en-GB" sz="2400">
                <a:latin typeface="Comic Sans MS" panose="030F0702030302020204" pitchFamily="66" charset="0"/>
              </a:rPr>
              <a:t>of galaxies.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9008" y="6677273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8113</TotalTime>
  <Words>244</Words>
  <Application>Microsoft Office PowerPoint</Application>
  <PresentationFormat>On-screen Show (4:3)</PresentationFormat>
  <Paragraphs>46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632</cp:revision>
  <cp:lastPrinted>2016-09-29T14:32:46Z</cp:lastPrinted>
  <dcterms:created xsi:type="dcterms:W3CDTF">2014-09-06T19:55:35Z</dcterms:created>
  <dcterms:modified xsi:type="dcterms:W3CDTF">2021-03-28T09:55:56Z</dcterms:modified>
</cp:coreProperties>
</file>