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ZwbWAPbt7m9boLLP9gANQ==" hashData="5i0iDpUiMdvP7ugYDa2JFqq+fJrEUUpqdAsOsYqhw0vVkpZiFDresg1t+0c/7afqz+0KM8fDBJA0GMa7yFwlr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can be faded in in the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20254" y="4869160"/>
            <a:ext cx="8496000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force would it take to lift the lawn mower straight into the van without the ramp?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the ramp was longer?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lorries have at the back to help get goods on and off?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as many ‘things’ that you can think of that makes our lives easier i.e. machines (clue there are three below).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SIMPLE MACHINES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05265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5" name="Picture 4" descr="A picture containing text, handcart&#10;&#10;Description automatically generated">
            <a:extLst>
              <a:ext uri="{FF2B5EF4-FFF2-40B4-BE49-F238E27FC236}">
                <a16:creationId xmlns:a16="http://schemas.microsoft.com/office/drawing/2014/main" id="{DA23BD15-0D13-4CFC-A528-3D5466BCB1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0" y="1723923"/>
            <a:ext cx="6156176" cy="292921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7B468A8-113A-469B-B410-11CA6B00E85D}"/>
              </a:ext>
            </a:extLst>
          </p:cNvPr>
          <p:cNvSpPr/>
          <p:nvPr/>
        </p:nvSpPr>
        <p:spPr>
          <a:xfrm>
            <a:off x="324472" y="4869160"/>
            <a:ext cx="8496000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force would it take to lift the lawn mower straight into the van without the ramp?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1000N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the ramp was longer?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lorries have at the back to help get goods on and off?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0D01F6-5C2B-4FA5-AF0A-E2E0C3CCD2FC}"/>
              </a:ext>
            </a:extLst>
          </p:cNvPr>
          <p:cNvSpPr/>
          <p:nvPr/>
        </p:nvSpPr>
        <p:spPr>
          <a:xfrm>
            <a:off x="324472" y="4869160"/>
            <a:ext cx="8496000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force would it take to lift the lawn mower straight into the van without the ramp?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1000N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the ramp was longer?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Smaller force for longer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lorries have at the back to help get goods on and off?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C5F70A-2E7F-4D73-B3C9-EBF5152C01C9}"/>
              </a:ext>
            </a:extLst>
          </p:cNvPr>
          <p:cNvSpPr/>
          <p:nvPr/>
        </p:nvSpPr>
        <p:spPr>
          <a:xfrm>
            <a:off x="324472" y="4869160"/>
            <a:ext cx="8496000" cy="1944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How much force would it take to lift the lawn mower straight into the van without the ramp?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1000N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would happen if the ramp was longer?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Smaller force for longer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do lorries have at the back to help get goods on and off?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 lift powered by a motor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699EF6-52D6-461B-B79D-92CEF8757527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61709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 machine makes doing a job easier.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Machines don’t give us something for nothing, i.e. they don’t break conservation of energy.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Simple machines include things like;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Levers, </a:t>
            </a:r>
            <a:r>
              <a:rPr lang="en-GB" sz="2400" dirty="0">
                <a:latin typeface="Comic Sans MS" panose="030F0702030302020204" pitchFamily="66" charset="0"/>
              </a:rPr>
              <a:t>these use a force that is a long way from the pivot on one side to create a much larger force on the other side.</a:t>
            </a:r>
          </a:p>
          <a:p>
            <a:pPr marL="3600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Ramps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latin typeface="Comic Sans MS" panose="030F0702030302020204" pitchFamily="66" charset="0"/>
              </a:rPr>
              <a:t>(inclines), </a:t>
            </a:r>
            <a:r>
              <a:rPr lang="en-GB" sz="2400" dirty="0">
                <a:latin typeface="Comic Sans MS" panose="030F0702030302020204" pitchFamily="66" charset="0"/>
              </a:rPr>
              <a:t>these allow us to gradually ‘lift’ objects with a smaller force for a longer time.</a:t>
            </a:r>
          </a:p>
          <a:p>
            <a:pPr marL="3600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60000">
              <a:buSzPct val="110000"/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Pulleys, </a:t>
            </a:r>
            <a:r>
              <a:rPr lang="en-GB" sz="2400" dirty="0">
                <a:latin typeface="Comic Sans MS" panose="030F0702030302020204" pitchFamily="66" charset="0"/>
              </a:rPr>
              <a:t>these allow us to lift heavy objects straight up by combining pulleys to reduce the force needed, but for longer.</a:t>
            </a: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3925</TotalTime>
  <Words>366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320</cp:revision>
  <cp:lastPrinted>2016-09-29T14:32:46Z</cp:lastPrinted>
  <dcterms:created xsi:type="dcterms:W3CDTF">2014-09-06T19:55:35Z</dcterms:created>
  <dcterms:modified xsi:type="dcterms:W3CDTF">2021-03-28T18:54:00Z</dcterms:modified>
</cp:coreProperties>
</file>