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u5Hf8KGUF4n/g7x1e/8lg==" hashData="S+BcF39qiV1BdunGO46/LADe/l4s0dLwv56NngBtuSyhK1wsmX7ALCb++wN9QFSuBS+hv/PC6qp++1/XXQZe5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 varScale="1">
        <p:scale>
          <a:sx n="65" d="100"/>
          <a:sy n="65" d="100"/>
        </p:scale>
        <p:origin x="163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FF757C62-DD0E-4951-A5D2-88D8AA1B442D}"/>
              </a:ext>
            </a:extLst>
          </p:cNvPr>
          <p:cNvSpPr txBox="1"/>
          <p:nvPr/>
        </p:nvSpPr>
        <p:spPr>
          <a:xfrm>
            <a:off x="72225" y="5373216"/>
            <a:ext cx="8920557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White light contains all the colours of the spectrum.  We can show this using a prism as shown above.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would happen if another prism recombines the light?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1052736"/>
            <a:ext cx="864096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Arrange the colours of the visible spectrum from longest to shortest wavelength. You might have to estimate.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DISPERSION AND COLOUR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32984" y="6605265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8B70262-E1BC-41B1-831A-528669CD30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5529853" cy="3352642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0E053B59-AF68-45FF-B307-097E8579D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03909"/>
            <a:ext cx="8316416" cy="3464464"/>
          </a:xfrm>
          <a:prstGeom prst="rect">
            <a:avLst/>
          </a:prstGeom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62293EA3-5AD1-41DF-BEC7-FC3255B0CE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2" y="2231946"/>
            <a:ext cx="8992782" cy="2578397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FE852B5-6F67-4AC1-A480-1F2F0650EE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940" y="1803909"/>
            <a:ext cx="1881315" cy="33526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7940258-DFC0-40BB-910D-58B285CF5B67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924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different colours of light have different wavelengths. 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White light contains the seven colours of the spectrum. It can be dispersed using a prism because the different colours are refracted by different amounts.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Objects look a certain colour because they reflect that colour of light but absorb all other colours.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Filters only allow certain colours of light through e.g. a red filter red light, a green filter green light etc.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593768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7314</TotalTime>
  <Words>158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575</cp:revision>
  <cp:lastPrinted>2016-09-29T14:32:46Z</cp:lastPrinted>
  <dcterms:created xsi:type="dcterms:W3CDTF">2014-09-06T19:55:35Z</dcterms:created>
  <dcterms:modified xsi:type="dcterms:W3CDTF">2021-03-27T09:50:34Z</dcterms:modified>
</cp:coreProperties>
</file>